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87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88" r:id="rId15"/>
    <p:sldId id="297" r:id="rId16"/>
    <p:sldId id="286" r:id="rId17"/>
  </p:sldIdLst>
  <p:sldSz cx="9144000" cy="5143500" type="screen16x9"/>
  <p:notesSz cx="6858000" cy="9144000"/>
  <p:embeddedFontLst>
    <p:embeddedFont>
      <p:font typeface="Denk One" panose="02000506060000020004" pitchFamily="2" charset="0"/>
      <p:regular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Condensed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B94A8A-F215-4ADB-BD32-117876F1B3CB}">
  <a:tblStyle styleId="{7FB94A8A-F215-4ADB-BD32-117876F1B3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ca3914c0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ca3914c0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ca3914c04_1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ca3914c04_1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58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2118de0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2118de0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65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1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92118de027_0_16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Google Shape;3550;g92118de027_0_16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8" y="0"/>
            <a:ext cx="9144000" cy="4693920"/>
          </a:xfrm>
          <a:custGeom>
            <a:avLst/>
            <a:gdLst/>
            <a:ahLst/>
            <a:cxnLst/>
            <a:rect l="l" t="t" r="r" b="b"/>
            <a:pathLst>
              <a:path w="285750" h="146685" extrusionOk="0">
                <a:moveTo>
                  <a:pt x="0" y="0"/>
                </a:moveTo>
                <a:lnTo>
                  <a:pt x="0" y="17502"/>
                </a:lnTo>
                <a:cubicBezTo>
                  <a:pt x="4679" y="23289"/>
                  <a:pt x="12418" y="25277"/>
                  <a:pt x="19086" y="28504"/>
                </a:cubicBezTo>
                <a:cubicBezTo>
                  <a:pt x="25908" y="31802"/>
                  <a:pt x="32695" y="38695"/>
                  <a:pt x="30801" y="46208"/>
                </a:cubicBezTo>
                <a:cubicBezTo>
                  <a:pt x="30230" y="48446"/>
                  <a:pt x="28932" y="50459"/>
                  <a:pt x="28599" y="52745"/>
                </a:cubicBezTo>
                <a:cubicBezTo>
                  <a:pt x="27873" y="57721"/>
                  <a:pt x="32004" y="62174"/>
                  <a:pt x="36481" y="64186"/>
                </a:cubicBezTo>
                <a:cubicBezTo>
                  <a:pt x="40958" y="66211"/>
                  <a:pt x="45982" y="66687"/>
                  <a:pt x="50459" y="68711"/>
                </a:cubicBezTo>
                <a:cubicBezTo>
                  <a:pt x="54935" y="70735"/>
                  <a:pt x="59067" y="75188"/>
                  <a:pt x="58341" y="80165"/>
                </a:cubicBezTo>
                <a:cubicBezTo>
                  <a:pt x="58007" y="82474"/>
                  <a:pt x="56686" y="84487"/>
                  <a:pt x="55876" y="86665"/>
                </a:cubicBezTo>
                <a:cubicBezTo>
                  <a:pt x="53507" y="93059"/>
                  <a:pt x="56186" y="101012"/>
                  <a:pt x="61889" y="104525"/>
                </a:cubicBezTo>
                <a:cubicBezTo>
                  <a:pt x="67366" y="107906"/>
                  <a:pt x="74259" y="107156"/>
                  <a:pt x="80474" y="108656"/>
                </a:cubicBezTo>
                <a:cubicBezTo>
                  <a:pt x="86689" y="110168"/>
                  <a:pt x="93095" y="116443"/>
                  <a:pt x="90511" y="122456"/>
                </a:cubicBezTo>
                <a:cubicBezTo>
                  <a:pt x="89178" y="125527"/>
                  <a:pt x="85808" y="127456"/>
                  <a:pt x="85011" y="130718"/>
                </a:cubicBezTo>
                <a:cubicBezTo>
                  <a:pt x="84070" y="134481"/>
                  <a:pt x="86606" y="138577"/>
                  <a:pt x="90488" y="139874"/>
                </a:cubicBezTo>
                <a:cubicBezTo>
                  <a:pt x="93536" y="140886"/>
                  <a:pt x="97834" y="141101"/>
                  <a:pt x="101191" y="142053"/>
                </a:cubicBezTo>
                <a:lnTo>
                  <a:pt x="101763" y="141815"/>
                </a:lnTo>
                <a:cubicBezTo>
                  <a:pt x="101763" y="141815"/>
                  <a:pt x="104775" y="143454"/>
                  <a:pt x="109633" y="143454"/>
                </a:cubicBezTo>
                <a:cubicBezTo>
                  <a:pt x="111362" y="143454"/>
                  <a:pt x="113324" y="143247"/>
                  <a:pt x="115467" y="142684"/>
                </a:cubicBezTo>
                <a:cubicBezTo>
                  <a:pt x="122408" y="140863"/>
                  <a:pt x="125170" y="139815"/>
                  <a:pt x="129873" y="139815"/>
                </a:cubicBezTo>
                <a:cubicBezTo>
                  <a:pt x="136934" y="139827"/>
                  <a:pt x="142875" y="146685"/>
                  <a:pt x="142875" y="146685"/>
                </a:cubicBezTo>
                <a:cubicBezTo>
                  <a:pt x="142875" y="146685"/>
                  <a:pt x="148816" y="139827"/>
                  <a:pt x="155877" y="139815"/>
                </a:cubicBezTo>
                <a:cubicBezTo>
                  <a:pt x="160580" y="139815"/>
                  <a:pt x="163342" y="140863"/>
                  <a:pt x="170271" y="142684"/>
                </a:cubicBezTo>
                <a:cubicBezTo>
                  <a:pt x="172418" y="143247"/>
                  <a:pt x="174382" y="143454"/>
                  <a:pt x="176112" y="143454"/>
                </a:cubicBezTo>
                <a:cubicBezTo>
                  <a:pt x="180975" y="143454"/>
                  <a:pt x="183987" y="141815"/>
                  <a:pt x="183987" y="141815"/>
                </a:cubicBezTo>
                <a:lnTo>
                  <a:pt x="184547" y="142053"/>
                </a:lnTo>
                <a:cubicBezTo>
                  <a:pt x="187916" y="141101"/>
                  <a:pt x="192215" y="140886"/>
                  <a:pt x="195263" y="139874"/>
                </a:cubicBezTo>
                <a:cubicBezTo>
                  <a:pt x="199132" y="138577"/>
                  <a:pt x="201680" y="134481"/>
                  <a:pt x="200739" y="130718"/>
                </a:cubicBezTo>
                <a:cubicBezTo>
                  <a:pt x="199942" y="127456"/>
                  <a:pt x="196572" y="125527"/>
                  <a:pt x="195239" y="122456"/>
                </a:cubicBezTo>
                <a:cubicBezTo>
                  <a:pt x="192655" y="116443"/>
                  <a:pt x="199061" y="110168"/>
                  <a:pt x="205276" y="108656"/>
                </a:cubicBezTo>
                <a:cubicBezTo>
                  <a:pt x="211491" y="107156"/>
                  <a:pt x="218384" y="107906"/>
                  <a:pt x="223861" y="104525"/>
                </a:cubicBezTo>
                <a:cubicBezTo>
                  <a:pt x="229564" y="101012"/>
                  <a:pt x="232243" y="93059"/>
                  <a:pt x="229874" y="86665"/>
                </a:cubicBezTo>
                <a:cubicBezTo>
                  <a:pt x="229064" y="84487"/>
                  <a:pt x="227743" y="82474"/>
                  <a:pt x="227409" y="80165"/>
                </a:cubicBezTo>
                <a:cubicBezTo>
                  <a:pt x="226683" y="75188"/>
                  <a:pt x="230815" y="70735"/>
                  <a:pt x="235291" y="68711"/>
                </a:cubicBezTo>
                <a:cubicBezTo>
                  <a:pt x="239768" y="66687"/>
                  <a:pt x="244793" y="66211"/>
                  <a:pt x="249269" y="64186"/>
                </a:cubicBezTo>
                <a:cubicBezTo>
                  <a:pt x="253746" y="62174"/>
                  <a:pt x="257877" y="57721"/>
                  <a:pt x="257151" y="52745"/>
                </a:cubicBezTo>
                <a:cubicBezTo>
                  <a:pt x="256818" y="50459"/>
                  <a:pt x="255520" y="48446"/>
                  <a:pt x="254949" y="46208"/>
                </a:cubicBezTo>
                <a:cubicBezTo>
                  <a:pt x="253055" y="38695"/>
                  <a:pt x="259842" y="31802"/>
                  <a:pt x="266664" y="28504"/>
                </a:cubicBezTo>
                <a:cubicBezTo>
                  <a:pt x="273332" y="25277"/>
                  <a:pt x="281071" y="23289"/>
                  <a:pt x="285750" y="17502"/>
                </a:cubicBezTo>
                <a:lnTo>
                  <a:pt x="285750" y="0"/>
                </a:lnTo>
                <a:close/>
              </a:path>
            </a:pathLst>
          </a:custGeom>
          <a:solidFill>
            <a:schemeClr val="accent1">
              <a:alpha val="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09750" y="769600"/>
            <a:ext cx="4324500" cy="132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11016" y="2149400"/>
            <a:ext cx="43218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23712" y="256380"/>
            <a:ext cx="7712603" cy="3981600"/>
            <a:chOff x="823712" y="256380"/>
            <a:chExt cx="7712603" cy="3981600"/>
          </a:xfrm>
        </p:grpSpPr>
        <p:sp>
          <p:nvSpPr>
            <p:cNvPr id="13" name="Google Shape;13;p2"/>
            <p:cNvSpPr/>
            <p:nvPr/>
          </p:nvSpPr>
          <p:spPr>
            <a:xfrm>
              <a:off x="6986434" y="1130888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51" y="0"/>
                  </a:moveTo>
                  <a:cubicBezTo>
                    <a:pt x="560" y="0"/>
                    <a:pt x="1" y="560"/>
                    <a:pt x="1" y="1250"/>
                  </a:cubicBezTo>
                  <a:cubicBezTo>
                    <a:pt x="1" y="1929"/>
                    <a:pt x="560" y="2489"/>
                    <a:pt x="1251" y="2489"/>
                  </a:cubicBezTo>
                  <a:cubicBezTo>
                    <a:pt x="1941" y="2489"/>
                    <a:pt x="2489" y="1929"/>
                    <a:pt x="2489" y="1250"/>
                  </a:cubicBezTo>
                  <a:cubicBezTo>
                    <a:pt x="2489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3712" y="54406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42496" y="3032910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48" y="1"/>
                    <a:pt x="0" y="560"/>
                    <a:pt x="0" y="1251"/>
                  </a:cubicBezTo>
                  <a:cubicBezTo>
                    <a:pt x="0" y="1930"/>
                    <a:pt x="548" y="2489"/>
                    <a:pt x="1239" y="2489"/>
                  </a:cubicBezTo>
                  <a:cubicBezTo>
                    <a:pt x="1929" y="2489"/>
                    <a:pt x="2489" y="1930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56667" y="256380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39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39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6918" y="256582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9" y="0"/>
                  </a:moveTo>
                  <a:cubicBezTo>
                    <a:pt x="548" y="0"/>
                    <a:pt x="1" y="548"/>
                    <a:pt x="1" y="1239"/>
                  </a:cubicBezTo>
                  <a:cubicBezTo>
                    <a:pt x="1" y="1929"/>
                    <a:pt x="548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09237" y="14169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6926" y="2822802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04936" y="440035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86080" y="16310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45616" y="3296098"/>
              <a:ext cx="123456" cy="123456"/>
            </a:xfrm>
            <a:custGeom>
              <a:avLst/>
              <a:gdLst/>
              <a:ahLst/>
              <a:cxnLst/>
              <a:rect l="l" t="t" r="r" b="b"/>
              <a:pathLst>
                <a:path w="3858" h="3858" extrusionOk="0">
                  <a:moveTo>
                    <a:pt x="1929" y="0"/>
                  </a:moveTo>
                  <a:cubicBezTo>
                    <a:pt x="857" y="0"/>
                    <a:pt x="0" y="857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7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4422" y="32306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70" y="1"/>
                    <a:pt x="1" y="858"/>
                    <a:pt x="1" y="1930"/>
                  </a:cubicBezTo>
                  <a:cubicBezTo>
                    <a:pt x="1" y="2989"/>
                    <a:pt x="870" y="3859"/>
                    <a:pt x="1929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72236" y="3208152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22912" y="3760832"/>
              <a:ext cx="123488" cy="123456"/>
            </a:xfrm>
            <a:custGeom>
              <a:avLst/>
              <a:gdLst/>
              <a:ahLst/>
              <a:cxnLst/>
              <a:rect l="l" t="t" r="r" b="b"/>
              <a:pathLst>
                <a:path w="3859" h="3858" extrusionOk="0">
                  <a:moveTo>
                    <a:pt x="1929" y="0"/>
                  </a:moveTo>
                  <a:cubicBezTo>
                    <a:pt x="858" y="0"/>
                    <a:pt x="1" y="858"/>
                    <a:pt x="1" y="1929"/>
                  </a:cubicBezTo>
                  <a:cubicBezTo>
                    <a:pt x="1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60380" y="838557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22" y="0"/>
                  </a:moveTo>
                  <a:cubicBezTo>
                    <a:pt x="369" y="0"/>
                    <a:pt x="0" y="357"/>
                    <a:pt x="0" y="810"/>
                  </a:cubicBezTo>
                  <a:cubicBezTo>
                    <a:pt x="0" y="1262"/>
                    <a:pt x="369" y="1619"/>
                    <a:pt x="822" y="1619"/>
                  </a:cubicBezTo>
                  <a:cubicBezTo>
                    <a:pt x="1262" y="1619"/>
                    <a:pt x="1631" y="1262"/>
                    <a:pt x="1631" y="810"/>
                  </a:cubicBezTo>
                  <a:cubicBezTo>
                    <a:pt x="1631" y="357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08160" y="137004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19044" y="276631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93696" y="371587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62"/>
                    <a:pt x="358" y="1632"/>
                    <a:pt x="810" y="1632"/>
                  </a:cubicBezTo>
                  <a:cubicBezTo>
                    <a:pt x="1263" y="1632"/>
                    <a:pt x="1620" y="1262"/>
                    <a:pt x="1620" y="810"/>
                  </a:cubicBezTo>
                  <a:cubicBezTo>
                    <a:pt x="1620" y="358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10032" y="3715872"/>
              <a:ext cx="52256" cy="52224"/>
            </a:xfrm>
            <a:custGeom>
              <a:avLst/>
              <a:gdLst/>
              <a:ahLst/>
              <a:cxnLst/>
              <a:rect l="l" t="t" r="r" b="b"/>
              <a:pathLst>
                <a:path w="1633" h="1632" extrusionOk="0">
                  <a:moveTo>
                    <a:pt x="823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2"/>
                    <a:pt x="370" y="1632"/>
                    <a:pt x="823" y="1632"/>
                  </a:cubicBezTo>
                  <a:cubicBezTo>
                    <a:pt x="1263" y="1632"/>
                    <a:pt x="1632" y="1262"/>
                    <a:pt x="1632" y="810"/>
                  </a:cubicBezTo>
                  <a:cubicBezTo>
                    <a:pt x="1632" y="358"/>
                    <a:pt x="1263" y="0"/>
                    <a:pt x="823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96160" y="341488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0416" y="279499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1"/>
                  </a:moveTo>
                  <a:cubicBezTo>
                    <a:pt x="358" y="1"/>
                    <a:pt x="0" y="370"/>
                    <a:pt x="0" y="822"/>
                  </a:cubicBezTo>
                  <a:cubicBezTo>
                    <a:pt x="0" y="1263"/>
                    <a:pt x="358" y="1632"/>
                    <a:pt x="810" y="1632"/>
                  </a:cubicBezTo>
                  <a:cubicBezTo>
                    <a:pt x="1262" y="1632"/>
                    <a:pt x="1620" y="1263"/>
                    <a:pt x="1620" y="822"/>
                  </a:cubicBezTo>
                  <a:cubicBezTo>
                    <a:pt x="1620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83081" y="2861475"/>
              <a:ext cx="57184" cy="52032"/>
            </a:xfrm>
            <a:custGeom>
              <a:avLst/>
              <a:gdLst/>
              <a:ahLst/>
              <a:cxnLst/>
              <a:rect l="l" t="t" r="r" b="b"/>
              <a:pathLst>
                <a:path w="1787" h="1626" extrusionOk="0">
                  <a:moveTo>
                    <a:pt x="899" y="0"/>
                  </a:moveTo>
                  <a:cubicBezTo>
                    <a:pt x="691" y="0"/>
                    <a:pt x="483" y="80"/>
                    <a:pt x="322" y="241"/>
                  </a:cubicBezTo>
                  <a:cubicBezTo>
                    <a:pt x="0" y="563"/>
                    <a:pt x="0" y="1075"/>
                    <a:pt x="322" y="1384"/>
                  </a:cubicBezTo>
                  <a:cubicBezTo>
                    <a:pt x="483" y="1545"/>
                    <a:pt x="691" y="1625"/>
                    <a:pt x="899" y="1625"/>
                  </a:cubicBezTo>
                  <a:cubicBezTo>
                    <a:pt x="1108" y="1625"/>
                    <a:pt x="1316" y="1545"/>
                    <a:pt x="1477" y="1384"/>
                  </a:cubicBezTo>
                  <a:cubicBezTo>
                    <a:pt x="1786" y="1075"/>
                    <a:pt x="1786" y="551"/>
                    <a:pt x="1477" y="241"/>
                  </a:cubicBezTo>
                  <a:cubicBezTo>
                    <a:pt x="1316" y="80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581" y="1847488"/>
              <a:ext cx="51840" cy="51872"/>
            </a:xfrm>
            <a:custGeom>
              <a:avLst/>
              <a:gdLst/>
              <a:ahLst/>
              <a:cxnLst/>
              <a:rect l="l" t="t" r="r" b="b"/>
              <a:pathLst>
                <a:path w="1620" h="1621" extrusionOk="0">
                  <a:moveTo>
                    <a:pt x="810" y="1"/>
                  </a:moveTo>
                  <a:cubicBezTo>
                    <a:pt x="358" y="1"/>
                    <a:pt x="1" y="358"/>
                    <a:pt x="1" y="811"/>
                  </a:cubicBezTo>
                  <a:cubicBezTo>
                    <a:pt x="1" y="1263"/>
                    <a:pt x="358" y="1620"/>
                    <a:pt x="810" y="1620"/>
                  </a:cubicBezTo>
                  <a:cubicBezTo>
                    <a:pt x="1263" y="1620"/>
                    <a:pt x="1620" y="1263"/>
                    <a:pt x="1620" y="811"/>
                  </a:cubicBezTo>
                  <a:cubicBezTo>
                    <a:pt x="1620" y="358"/>
                    <a:pt x="1263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9328" y="270496"/>
              <a:ext cx="51840" cy="51840"/>
            </a:xfrm>
            <a:custGeom>
              <a:avLst/>
              <a:gdLst/>
              <a:ahLst/>
              <a:cxnLst/>
              <a:rect l="l" t="t" r="r" b="b"/>
              <a:pathLst>
                <a:path w="1620" h="1620" extrusionOk="0">
                  <a:moveTo>
                    <a:pt x="810" y="0"/>
                  </a:moveTo>
                  <a:cubicBezTo>
                    <a:pt x="357" y="0"/>
                    <a:pt x="0" y="358"/>
                    <a:pt x="0" y="810"/>
                  </a:cubicBezTo>
                  <a:cubicBezTo>
                    <a:pt x="0" y="1262"/>
                    <a:pt x="357" y="1620"/>
                    <a:pt x="810" y="1620"/>
                  </a:cubicBezTo>
                  <a:cubicBezTo>
                    <a:pt x="1262" y="1620"/>
                    <a:pt x="1619" y="1262"/>
                    <a:pt x="1619" y="810"/>
                  </a:cubicBezTo>
                  <a:cubicBezTo>
                    <a:pt x="1619" y="358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99936" y="54176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6064" y="598912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22"/>
                  </a:cubicBezTo>
                  <a:cubicBezTo>
                    <a:pt x="1632" y="370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00512" y="153923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7" y="0"/>
                    <a:pt x="0" y="369"/>
                    <a:pt x="0" y="810"/>
                  </a:cubicBezTo>
                  <a:cubicBezTo>
                    <a:pt x="0" y="1262"/>
                    <a:pt x="357" y="1631"/>
                    <a:pt x="810" y="1631"/>
                  </a:cubicBezTo>
                  <a:cubicBezTo>
                    <a:pt x="1262" y="1631"/>
                    <a:pt x="1619" y="1262"/>
                    <a:pt x="1619" y="810"/>
                  </a:cubicBezTo>
                  <a:cubicBezTo>
                    <a:pt x="1619" y="369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4528" y="358880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20"/>
                    <a:pt x="810" y="1620"/>
                  </a:cubicBezTo>
                  <a:cubicBezTo>
                    <a:pt x="1262" y="1620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56407" y="310129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20" y="1274"/>
                    <a:pt x="1620" y="822"/>
                  </a:cubicBezTo>
                  <a:cubicBezTo>
                    <a:pt x="1620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62731" y="1144607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58"/>
                    <a:pt x="0" y="810"/>
                  </a:cubicBezTo>
                  <a:cubicBezTo>
                    <a:pt x="0" y="1262"/>
                    <a:pt x="369" y="1632"/>
                    <a:pt x="822" y="1632"/>
                  </a:cubicBezTo>
                  <a:cubicBezTo>
                    <a:pt x="1262" y="1632"/>
                    <a:pt x="1631" y="1262"/>
                    <a:pt x="1631" y="810"/>
                  </a:cubicBezTo>
                  <a:cubicBezTo>
                    <a:pt x="1631" y="358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516696" y="283674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63"/>
                    <a:pt x="369" y="1632"/>
                    <a:pt x="822" y="1632"/>
                  </a:cubicBezTo>
                  <a:cubicBezTo>
                    <a:pt x="1262" y="1632"/>
                    <a:pt x="1631" y="1263"/>
                    <a:pt x="1631" y="822"/>
                  </a:cubicBezTo>
                  <a:cubicBezTo>
                    <a:pt x="1631" y="370"/>
                    <a:pt x="1262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28011" y="9494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27999" y="1833348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69800" y="71489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49925" y="33453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62223" y="29820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84113" y="301092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20474" y="29515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74688" y="155603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59700" y="59124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84587" y="461710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84125" y="407448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279824" y="41578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983400" y="3229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3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2423100" y="745950"/>
            <a:ext cx="4297800" cy="64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4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0" y="1304925"/>
            <a:ext cx="8105419" cy="3838586"/>
          </a:xfrm>
          <a:custGeom>
            <a:avLst/>
            <a:gdLst/>
            <a:ahLst/>
            <a:cxnLst/>
            <a:rect l="l" t="t" r="r" b="b"/>
            <a:pathLst>
              <a:path w="121266" h="54937" extrusionOk="0">
                <a:moveTo>
                  <a:pt x="0" y="1"/>
                </a:moveTo>
                <a:lnTo>
                  <a:pt x="0" y="54936"/>
                </a:lnTo>
                <a:lnTo>
                  <a:pt x="121266" y="54936"/>
                </a:lnTo>
                <a:cubicBezTo>
                  <a:pt x="120313" y="49781"/>
                  <a:pt x="120242" y="43459"/>
                  <a:pt x="115813" y="41101"/>
                </a:cubicBezTo>
                <a:cubicBezTo>
                  <a:pt x="101013" y="33648"/>
                  <a:pt x="114062" y="18741"/>
                  <a:pt x="114062" y="18741"/>
                </a:cubicBezTo>
                <a:cubicBezTo>
                  <a:pt x="114062" y="18741"/>
                  <a:pt x="117092" y="8199"/>
                  <a:pt x="113082" y="8199"/>
                </a:cubicBezTo>
                <a:cubicBezTo>
                  <a:pt x="111584" y="8199"/>
                  <a:pt x="109105" y="9669"/>
                  <a:pt x="105121" y="13705"/>
                </a:cubicBezTo>
                <a:cubicBezTo>
                  <a:pt x="96511" y="22433"/>
                  <a:pt x="90202" y="25162"/>
                  <a:pt x="85161" y="25162"/>
                </a:cubicBezTo>
                <a:cubicBezTo>
                  <a:pt x="81626" y="25162"/>
                  <a:pt x="78714" y="23821"/>
                  <a:pt x="76070" y="22265"/>
                </a:cubicBezTo>
                <a:cubicBezTo>
                  <a:pt x="74013" y="21056"/>
                  <a:pt x="71330" y="20597"/>
                  <a:pt x="68374" y="20597"/>
                </a:cubicBezTo>
                <a:cubicBezTo>
                  <a:pt x="62105" y="20597"/>
                  <a:pt x="54612" y="22661"/>
                  <a:pt x="49280" y="24004"/>
                </a:cubicBezTo>
                <a:cubicBezTo>
                  <a:pt x="47192" y="24527"/>
                  <a:pt x="45180" y="24790"/>
                  <a:pt x="43269" y="24790"/>
                </a:cubicBezTo>
                <a:cubicBezTo>
                  <a:pt x="38009" y="24790"/>
                  <a:pt x="33512" y="22804"/>
                  <a:pt x="30290" y="18813"/>
                </a:cubicBezTo>
                <a:cubicBezTo>
                  <a:pt x="25885" y="13372"/>
                  <a:pt x="25527" y="13776"/>
                  <a:pt x="14014" y="12431"/>
                </a:cubicBezTo>
                <a:cubicBezTo>
                  <a:pt x="4358" y="11312"/>
                  <a:pt x="870" y="2751"/>
                  <a:pt x="0" y="1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 txBox="1"/>
          <p:nvPr/>
        </p:nvSpPr>
        <p:spPr>
          <a:xfrm>
            <a:off x="2423100" y="3515850"/>
            <a:ext cx="4297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2423100" y="1476575"/>
            <a:ext cx="4297800" cy="12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244237" y="3347301"/>
            <a:ext cx="123052" cy="123157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495745" y="2510176"/>
            <a:ext cx="7275735" cy="2428414"/>
            <a:chOff x="495745" y="2510176"/>
            <a:chExt cx="7275735" cy="2428414"/>
          </a:xfrm>
        </p:grpSpPr>
        <p:sp>
          <p:nvSpPr>
            <p:cNvPr id="63" name="Google Shape;63;p3"/>
            <p:cNvSpPr/>
            <p:nvPr/>
          </p:nvSpPr>
          <p:spPr>
            <a:xfrm>
              <a:off x="1037299" y="3067783"/>
              <a:ext cx="51875" cy="51884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233786" y="3470443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15425" y="25101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95745" y="3970455"/>
              <a:ext cx="51871" cy="51713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13819" y="4022175"/>
              <a:ext cx="123486" cy="12354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636932" y="4650954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2029088" y="3352288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6416429" y="4498539"/>
              <a:ext cx="192776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7247895" y="4137451"/>
              <a:ext cx="123486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1514209" y="4220223"/>
              <a:ext cx="57698" cy="57427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6885607" y="4170567"/>
              <a:ext cx="57698" cy="57409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1905620" y="4691414"/>
              <a:ext cx="123486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196024" y="4569045"/>
              <a:ext cx="51875" cy="51884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852723" y="3639668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647994" y="4815050"/>
              <a:ext cx="123486" cy="12354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ctrTitle"/>
          </p:nvPr>
        </p:nvSpPr>
        <p:spPr>
          <a:xfrm>
            <a:off x="720000" y="2123886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ubTitle" idx="1"/>
          </p:nvPr>
        </p:nvSpPr>
        <p:spPr>
          <a:xfrm>
            <a:off x="720000" y="3324225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76350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" name="Google Shape;82;p4"/>
          <p:cNvSpPr/>
          <p:nvPr/>
        </p:nvSpPr>
        <p:spPr>
          <a:xfrm flipH="1">
            <a:off x="4133874" y="0"/>
            <a:ext cx="5010126" cy="5143508"/>
          </a:xfrm>
          <a:custGeom>
            <a:avLst/>
            <a:gdLst/>
            <a:ahLst/>
            <a:cxnLst/>
            <a:rect l="l" t="t" r="r" b="b"/>
            <a:pathLst>
              <a:path w="47173" h="47173" extrusionOk="0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452188" y="2721872"/>
            <a:ext cx="80042" cy="80119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4"/>
          <p:cNvGrpSpPr/>
          <p:nvPr/>
        </p:nvGrpSpPr>
        <p:grpSpPr>
          <a:xfrm>
            <a:off x="5734404" y="940841"/>
            <a:ext cx="3122283" cy="3769840"/>
            <a:chOff x="5734404" y="940841"/>
            <a:chExt cx="3122283" cy="3769840"/>
          </a:xfrm>
        </p:grpSpPr>
        <p:sp>
          <p:nvSpPr>
            <p:cNvPr id="85" name="Google Shape;85;p4"/>
            <p:cNvSpPr/>
            <p:nvPr/>
          </p:nvSpPr>
          <p:spPr>
            <a:xfrm>
              <a:off x="8289081" y="1846072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653712" y="131248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778288" y="366052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733199" y="2358215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143615" y="38170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68816" y="94084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443807" y="280200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443807" y="13921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734404" y="212386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267032" y="239385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014932" y="45163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637894" y="414090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448904" y="445298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122907" y="4658833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 flipH="1">
            <a:off x="-176388" y="504825"/>
            <a:ext cx="5896013" cy="4638993"/>
          </a:xfrm>
          <a:custGeom>
            <a:avLst/>
            <a:gdLst/>
            <a:ahLst/>
            <a:cxnLst/>
            <a:rect l="l" t="t" r="r" b="b"/>
            <a:pathLst>
              <a:path w="45733" h="47185" extrusionOk="0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10186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2"/>
          </p:nvPr>
        </p:nvSpPr>
        <p:spPr>
          <a:xfrm>
            <a:off x="51310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10174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title" idx="3"/>
          </p:nvPr>
        </p:nvSpPr>
        <p:spPr>
          <a:xfrm>
            <a:off x="51298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6"/>
          <p:cNvGrpSpPr/>
          <p:nvPr/>
        </p:nvGrpSpPr>
        <p:grpSpPr>
          <a:xfrm>
            <a:off x="165080" y="345704"/>
            <a:ext cx="8740411" cy="4631648"/>
            <a:chOff x="165080" y="345704"/>
            <a:chExt cx="8740411" cy="4631648"/>
          </a:xfrm>
        </p:grpSpPr>
        <p:sp>
          <p:nvSpPr>
            <p:cNvPr id="149" name="Google Shape;149;p6"/>
            <p:cNvSpPr/>
            <p:nvPr/>
          </p:nvSpPr>
          <p:spPr>
            <a:xfrm>
              <a:off x="3095012" y="43636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261776" y="296747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65080" y="15676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239861" y="446526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43919" y="326929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908411" y="44871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37974" y="3889973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39500" y="2335409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63011" y="40558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642512" y="44871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104738">
              <a:off x="4434930" y="4167854"/>
              <a:ext cx="123491" cy="123491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386707" y="228318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650069" y="47456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347274" y="44869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5129862" y="228243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232961" y="1848078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295111" y="156763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484157" y="1121021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089632" y="26992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782036" y="27627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107519" y="44881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789449" y="48541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300937" y="4585669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753928" y="345704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233099" y="47845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822037" y="13410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720000" y="-110689"/>
            <a:ext cx="7704000" cy="5364863"/>
          </a:xfrm>
          <a:custGeom>
            <a:avLst/>
            <a:gdLst/>
            <a:ahLst/>
            <a:cxnLst/>
            <a:rect l="l" t="t" r="r" b="b"/>
            <a:pathLst>
              <a:path w="80273" h="55900" extrusionOk="0">
                <a:moveTo>
                  <a:pt x="26504" y="0"/>
                </a:moveTo>
                <a:cubicBezTo>
                  <a:pt x="25623" y="3239"/>
                  <a:pt x="25575" y="6834"/>
                  <a:pt x="23611" y="8549"/>
                </a:cubicBezTo>
                <a:cubicBezTo>
                  <a:pt x="22847" y="9217"/>
                  <a:pt x="21468" y="9476"/>
                  <a:pt x="19884" y="9476"/>
                </a:cubicBezTo>
                <a:cubicBezTo>
                  <a:pt x="17122" y="9476"/>
                  <a:pt x="13738" y="8690"/>
                  <a:pt x="11907" y="7918"/>
                </a:cubicBezTo>
                <a:cubicBezTo>
                  <a:pt x="10706" y="7412"/>
                  <a:pt x="9323" y="7150"/>
                  <a:pt x="7935" y="7150"/>
                </a:cubicBezTo>
                <a:cubicBezTo>
                  <a:pt x="5992" y="7150"/>
                  <a:pt x="4039" y="7663"/>
                  <a:pt x="2560" y="8739"/>
                </a:cubicBezTo>
                <a:cubicBezTo>
                  <a:pt x="572" y="10168"/>
                  <a:pt x="0" y="13061"/>
                  <a:pt x="691" y="15454"/>
                </a:cubicBezTo>
                <a:cubicBezTo>
                  <a:pt x="1370" y="17836"/>
                  <a:pt x="3072" y="19776"/>
                  <a:pt x="4894" y="21408"/>
                </a:cubicBezTo>
                <a:cubicBezTo>
                  <a:pt x="6716" y="23051"/>
                  <a:pt x="8740" y="24479"/>
                  <a:pt x="10371" y="26325"/>
                </a:cubicBezTo>
                <a:cubicBezTo>
                  <a:pt x="11145" y="27182"/>
                  <a:pt x="11859" y="28218"/>
                  <a:pt x="11859" y="29385"/>
                </a:cubicBezTo>
                <a:cubicBezTo>
                  <a:pt x="11871" y="30504"/>
                  <a:pt x="11240" y="31516"/>
                  <a:pt x="10549" y="32385"/>
                </a:cubicBezTo>
                <a:cubicBezTo>
                  <a:pt x="8311" y="35243"/>
                  <a:pt x="5072" y="37933"/>
                  <a:pt x="5227" y="41589"/>
                </a:cubicBezTo>
                <a:cubicBezTo>
                  <a:pt x="5346" y="44529"/>
                  <a:pt x="7859" y="46935"/>
                  <a:pt x="10621" y="47708"/>
                </a:cubicBezTo>
                <a:cubicBezTo>
                  <a:pt x="11586" y="47982"/>
                  <a:pt x="12574" y="48097"/>
                  <a:pt x="13569" y="48097"/>
                </a:cubicBezTo>
                <a:cubicBezTo>
                  <a:pt x="15434" y="48097"/>
                  <a:pt x="17325" y="47693"/>
                  <a:pt x="19134" y="47173"/>
                </a:cubicBezTo>
                <a:cubicBezTo>
                  <a:pt x="20891" y="46675"/>
                  <a:pt x="22835" y="46108"/>
                  <a:pt x="24632" y="46108"/>
                </a:cubicBezTo>
                <a:cubicBezTo>
                  <a:pt x="25977" y="46108"/>
                  <a:pt x="27238" y="46426"/>
                  <a:pt x="28278" y="47327"/>
                </a:cubicBezTo>
                <a:cubicBezTo>
                  <a:pt x="30242" y="49030"/>
                  <a:pt x="30385" y="52007"/>
                  <a:pt x="30897" y="54590"/>
                </a:cubicBezTo>
                <a:cubicBezTo>
                  <a:pt x="30980" y="55031"/>
                  <a:pt x="31088" y="55459"/>
                  <a:pt x="31207" y="55900"/>
                </a:cubicBezTo>
                <a:lnTo>
                  <a:pt x="49638" y="55900"/>
                </a:lnTo>
                <a:cubicBezTo>
                  <a:pt x="49649" y="55852"/>
                  <a:pt x="49673" y="55817"/>
                  <a:pt x="49685" y="55781"/>
                </a:cubicBezTo>
                <a:cubicBezTo>
                  <a:pt x="50757" y="52959"/>
                  <a:pt x="52316" y="49947"/>
                  <a:pt x="55126" y="48971"/>
                </a:cubicBezTo>
                <a:cubicBezTo>
                  <a:pt x="55433" y="48864"/>
                  <a:pt x="55823" y="48817"/>
                  <a:pt x="56276" y="48817"/>
                </a:cubicBezTo>
                <a:cubicBezTo>
                  <a:pt x="59936" y="48817"/>
                  <a:pt x="67725" y="51907"/>
                  <a:pt x="69188" y="51971"/>
                </a:cubicBezTo>
                <a:cubicBezTo>
                  <a:pt x="69311" y="51977"/>
                  <a:pt x="69432" y="51980"/>
                  <a:pt x="69552" y="51980"/>
                </a:cubicBezTo>
                <a:cubicBezTo>
                  <a:pt x="73788" y="51980"/>
                  <a:pt x="75327" y="48342"/>
                  <a:pt x="74736" y="45887"/>
                </a:cubicBezTo>
                <a:cubicBezTo>
                  <a:pt x="74295" y="44101"/>
                  <a:pt x="71188" y="39957"/>
                  <a:pt x="70628" y="38541"/>
                </a:cubicBezTo>
                <a:cubicBezTo>
                  <a:pt x="68783" y="33933"/>
                  <a:pt x="71176" y="32528"/>
                  <a:pt x="74117" y="29528"/>
                </a:cubicBezTo>
                <a:cubicBezTo>
                  <a:pt x="76165" y="27432"/>
                  <a:pt x="80272" y="23444"/>
                  <a:pt x="78844" y="18622"/>
                </a:cubicBezTo>
                <a:cubicBezTo>
                  <a:pt x="78134" y="16254"/>
                  <a:pt x="76457" y="13850"/>
                  <a:pt x="72603" y="13850"/>
                </a:cubicBezTo>
                <a:cubicBezTo>
                  <a:pt x="72057" y="13850"/>
                  <a:pt x="71467" y="13899"/>
                  <a:pt x="70831" y="14002"/>
                </a:cubicBezTo>
                <a:cubicBezTo>
                  <a:pt x="69420" y="14231"/>
                  <a:pt x="66819" y="15169"/>
                  <a:pt x="64624" y="15169"/>
                </a:cubicBezTo>
                <a:cubicBezTo>
                  <a:pt x="63504" y="15169"/>
                  <a:pt x="62490" y="14924"/>
                  <a:pt x="61794" y="14216"/>
                </a:cubicBezTo>
                <a:cubicBezTo>
                  <a:pt x="59758" y="12133"/>
                  <a:pt x="61258" y="8096"/>
                  <a:pt x="61389" y="6870"/>
                </a:cubicBezTo>
                <a:cubicBezTo>
                  <a:pt x="61639" y="4429"/>
                  <a:pt x="61306" y="1917"/>
                  <a:pt x="60044" y="0"/>
                </a:cubicBezTo>
                <a:close/>
              </a:path>
            </a:pathLst>
          </a:custGeom>
          <a:solidFill>
            <a:schemeClr val="lt1">
              <a:alpha val="67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ctrTitle"/>
          </p:nvPr>
        </p:nvSpPr>
        <p:spPr>
          <a:xfrm>
            <a:off x="2672700" y="3346675"/>
            <a:ext cx="3794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subTitle" idx="1"/>
          </p:nvPr>
        </p:nvSpPr>
        <p:spPr>
          <a:xfrm>
            <a:off x="2482350" y="1430500"/>
            <a:ext cx="4179300" cy="18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>
            <a:off x="1553748" y="221514"/>
            <a:ext cx="6036789" cy="4745479"/>
            <a:chOff x="1553748" y="221514"/>
            <a:chExt cx="6036789" cy="4745479"/>
          </a:xfrm>
        </p:grpSpPr>
        <p:sp>
          <p:nvSpPr>
            <p:cNvPr id="208" name="Google Shape;208;p9"/>
            <p:cNvSpPr/>
            <p:nvPr/>
          </p:nvSpPr>
          <p:spPr>
            <a:xfrm>
              <a:off x="7278824" y="173176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4981400" y="833616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4090412" y="493802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4010751" y="4205314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289230" y="349451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752474" y="3873595"/>
              <a:ext cx="52222" cy="52069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467465" y="224850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642461" y="84233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2187328" y="148739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07485" y="202963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5316631" y="4052165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669761" y="40058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705382" y="349260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17607" y="718917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816202" y="2215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905675" y="2152725"/>
              <a:ext cx="123537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39552" y="25099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553748" y="1322183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338335" y="4733056"/>
              <a:ext cx="233665" cy="23393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959462" y="4479850"/>
              <a:ext cx="123537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CUSTOM_1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4985625" y="1137075"/>
            <a:ext cx="2925600" cy="3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subTitle" idx="2"/>
          </p:nvPr>
        </p:nvSpPr>
        <p:spPr>
          <a:xfrm>
            <a:off x="1232775" y="1137075"/>
            <a:ext cx="2925600" cy="3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7734750" y="3990975"/>
            <a:ext cx="1409254" cy="1152521"/>
          </a:xfrm>
          <a:custGeom>
            <a:avLst/>
            <a:gdLst/>
            <a:ahLst/>
            <a:cxnLst/>
            <a:rect l="l" t="t" r="r" b="b"/>
            <a:pathLst>
              <a:path w="8978" h="7343" extrusionOk="0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5"/>
          <p:cNvGrpSpPr/>
          <p:nvPr/>
        </p:nvGrpSpPr>
        <p:grpSpPr>
          <a:xfrm>
            <a:off x="8118225" y="4268693"/>
            <a:ext cx="664077" cy="635341"/>
            <a:chOff x="8118225" y="4268693"/>
            <a:chExt cx="664077" cy="635341"/>
          </a:xfrm>
        </p:grpSpPr>
        <p:sp>
          <p:nvSpPr>
            <p:cNvPr id="326" name="Google Shape;326;p15"/>
            <p:cNvSpPr/>
            <p:nvPr/>
          </p:nvSpPr>
          <p:spPr>
            <a:xfrm>
              <a:off x="8535786" y="4268693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8118225" y="439180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8659250" y="47808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subTitle" idx="1"/>
          </p:nvPr>
        </p:nvSpPr>
        <p:spPr>
          <a:xfrm>
            <a:off x="7200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2"/>
          </p:nvPr>
        </p:nvSpPr>
        <p:spPr>
          <a:xfrm>
            <a:off x="33861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3"/>
          </p:nvPr>
        </p:nvSpPr>
        <p:spPr>
          <a:xfrm>
            <a:off x="60537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4"/>
          </p:nvPr>
        </p:nvSpPr>
        <p:spPr>
          <a:xfrm>
            <a:off x="60555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5"/>
          </p:nvPr>
        </p:nvSpPr>
        <p:spPr>
          <a:xfrm>
            <a:off x="33879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subTitle" idx="6"/>
          </p:nvPr>
        </p:nvSpPr>
        <p:spPr>
          <a:xfrm>
            <a:off x="721800" y="2658606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-225" y="3867680"/>
            <a:ext cx="9143889" cy="1528294"/>
          </a:xfrm>
          <a:custGeom>
            <a:avLst/>
            <a:gdLst/>
            <a:ahLst/>
            <a:cxnLst/>
            <a:rect l="l" t="t" r="r" b="b"/>
            <a:pathLst>
              <a:path w="241710" h="40399" extrusionOk="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title" idx="7" hasCustomPrompt="1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8" hasCustomPrompt="1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0" name="Google Shape;350;p17"/>
          <p:cNvSpPr txBox="1">
            <a:spLocks noGrp="1"/>
          </p:cNvSpPr>
          <p:nvPr>
            <p:ph type="title" idx="9" hasCustomPrompt="1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51" name="Google Shape;351;p17"/>
          <p:cNvGrpSpPr/>
          <p:nvPr/>
        </p:nvGrpSpPr>
        <p:grpSpPr>
          <a:xfrm>
            <a:off x="550427" y="4128941"/>
            <a:ext cx="8397247" cy="1024911"/>
            <a:chOff x="550427" y="4128941"/>
            <a:chExt cx="8397247" cy="1024911"/>
          </a:xfrm>
        </p:grpSpPr>
        <p:sp>
          <p:nvSpPr>
            <p:cNvPr id="352" name="Google Shape;352;p17"/>
            <p:cNvSpPr/>
            <p:nvPr/>
          </p:nvSpPr>
          <p:spPr>
            <a:xfrm rot="-5400000">
              <a:off x="7743746" y="476353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-5400000">
              <a:off x="5818490" y="463553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-5400000">
              <a:off x="5585499" y="4972472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-5400000">
              <a:off x="3493886" y="437741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-5400000">
              <a:off x="8474815" y="4224951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-5400000">
              <a:off x="4398303" y="4741812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-5400000">
              <a:off x="8824395" y="4985974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-5400000">
              <a:off x="2638671" y="4898329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-5400000">
              <a:off x="4434110" y="4128957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-5400000">
              <a:off x="6370942" y="489833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7224569" y="4777403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-5400000">
              <a:off x="1455261" y="5074011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931802" y="4547801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058448" y="4348458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088199" y="4986082"/>
              <a:ext cx="123103" cy="12325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725448" y="483373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421902" y="461373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50427" y="4985876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9" r:id="rId6"/>
    <p:sldLayoutId id="2147483661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>
            <a:spLocks noGrp="1"/>
          </p:cNvSpPr>
          <p:nvPr>
            <p:ph type="ctrTitle"/>
          </p:nvPr>
        </p:nvSpPr>
        <p:spPr>
          <a:xfrm>
            <a:off x="2417467" y="473496"/>
            <a:ext cx="4324500" cy="132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Dead Space Community</a:t>
            </a:r>
            <a:endParaRPr dirty="0"/>
          </a:p>
        </p:txBody>
      </p:sp>
      <p:sp>
        <p:nvSpPr>
          <p:cNvPr id="592" name="Google Shape;592;p38"/>
          <p:cNvSpPr txBox="1">
            <a:spLocks noGrp="1"/>
          </p:cNvSpPr>
          <p:nvPr>
            <p:ph type="subTitle" idx="1"/>
          </p:nvPr>
        </p:nvSpPr>
        <p:spPr>
          <a:xfrm>
            <a:off x="2417467" y="1875295"/>
            <a:ext cx="4321800" cy="5488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Сайт для игроков серии компьютерных игр </a:t>
            </a:r>
            <a:r>
              <a:rPr lang="en-US" dirty="0"/>
              <a:t>Dead Space</a:t>
            </a:r>
            <a:endParaRPr dirty="0"/>
          </a:p>
        </p:txBody>
      </p:sp>
      <p:grpSp>
        <p:nvGrpSpPr>
          <p:cNvPr id="593" name="Google Shape;593;p38"/>
          <p:cNvGrpSpPr/>
          <p:nvPr/>
        </p:nvGrpSpPr>
        <p:grpSpPr>
          <a:xfrm>
            <a:off x="2848736" y="2636698"/>
            <a:ext cx="3446528" cy="2280646"/>
            <a:chOff x="2848736" y="2636698"/>
            <a:chExt cx="3446528" cy="2280646"/>
          </a:xfrm>
        </p:grpSpPr>
        <p:sp>
          <p:nvSpPr>
            <p:cNvPr id="594" name="Google Shape;594;p38"/>
            <p:cNvSpPr/>
            <p:nvPr/>
          </p:nvSpPr>
          <p:spPr>
            <a:xfrm>
              <a:off x="4402816" y="4737344"/>
              <a:ext cx="328832" cy="153184"/>
            </a:xfrm>
            <a:custGeom>
              <a:avLst/>
              <a:gdLst/>
              <a:ahLst/>
              <a:cxnLst/>
              <a:rect l="l" t="t" r="r" b="b"/>
              <a:pathLst>
                <a:path w="10276" h="4787" extrusionOk="0">
                  <a:moveTo>
                    <a:pt x="5144" y="0"/>
                  </a:moveTo>
                  <a:cubicBezTo>
                    <a:pt x="2299" y="0"/>
                    <a:pt x="1" y="1072"/>
                    <a:pt x="1" y="2393"/>
                  </a:cubicBezTo>
                  <a:cubicBezTo>
                    <a:pt x="1" y="3715"/>
                    <a:pt x="2299" y="4786"/>
                    <a:pt x="5144" y="4786"/>
                  </a:cubicBezTo>
                  <a:cubicBezTo>
                    <a:pt x="7978" y="4786"/>
                    <a:pt x="10276" y="3715"/>
                    <a:pt x="10276" y="2393"/>
                  </a:cubicBezTo>
                  <a:cubicBezTo>
                    <a:pt x="10276" y="1072"/>
                    <a:pt x="7978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4104128" y="3486112"/>
              <a:ext cx="935744" cy="1220768"/>
            </a:xfrm>
            <a:custGeom>
              <a:avLst/>
              <a:gdLst/>
              <a:ahLst/>
              <a:cxnLst/>
              <a:rect l="l" t="t" r="r" b="b"/>
              <a:pathLst>
                <a:path w="29242" h="38149" extrusionOk="0">
                  <a:moveTo>
                    <a:pt x="7727" y="1"/>
                  </a:moveTo>
                  <a:lnTo>
                    <a:pt x="7727" y="1"/>
                  </a:lnTo>
                  <a:cubicBezTo>
                    <a:pt x="7311" y="501"/>
                    <a:pt x="7049" y="1132"/>
                    <a:pt x="7049" y="1823"/>
                  </a:cubicBezTo>
                  <a:cubicBezTo>
                    <a:pt x="7049" y="2454"/>
                    <a:pt x="7263" y="3037"/>
                    <a:pt x="7608" y="3513"/>
                  </a:cubicBezTo>
                  <a:cubicBezTo>
                    <a:pt x="5751" y="3942"/>
                    <a:pt x="4370" y="5597"/>
                    <a:pt x="4370" y="7573"/>
                  </a:cubicBezTo>
                  <a:cubicBezTo>
                    <a:pt x="4370" y="8550"/>
                    <a:pt x="4715" y="9431"/>
                    <a:pt x="5263" y="10133"/>
                  </a:cubicBezTo>
                  <a:cubicBezTo>
                    <a:pt x="3358" y="11157"/>
                    <a:pt x="2072" y="13169"/>
                    <a:pt x="2072" y="15491"/>
                  </a:cubicBezTo>
                  <a:cubicBezTo>
                    <a:pt x="2072" y="16312"/>
                    <a:pt x="2239" y="17110"/>
                    <a:pt x="2536" y="17836"/>
                  </a:cubicBezTo>
                  <a:cubicBezTo>
                    <a:pt x="988" y="19182"/>
                    <a:pt x="0" y="21158"/>
                    <a:pt x="0" y="23373"/>
                  </a:cubicBezTo>
                  <a:cubicBezTo>
                    <a:pt x="0" y="27385"/>
                    <a:pt x="3203" y="30636"/>
                    <a:pt x="7192" y="30707"/>
                  </a:cubicBezTo>
                  <a:cubicBezTo>
                    <a:pt x="7192" y="30719"/>
                    <a:pt x="7192" y="30719"/>
                    <a:pt x="7192" y="30719"/>
                  </a:cubicBezTo>
                  <a:cubicBezTo>
                    <a:pt x="7192" y="34827"/>
                    <a:pt x="10513" y="38149"/>
                    <a:pt x="14621" y="38149"/>
                  </a:cubicBezTo>
                  <a:cubicBezTo>
                    <a:pt x="18729" y="38149"/>
                    <a:pt x="22051" y="34827"/>
                    <a:pt x="22051" y="30719"/>
                  </a:cubicBezTo>
                  <a:cubicBezTo>
                    <a:pt x="22051" y="30719"/>
                    <a:pt x="22051" y="30719"/>
                    <a:pt x="22051" y="30707"/>
                  </a:cubicBezTo>
                  <a:cubicBezTo>
                    <a:pt x="26039" y="30636"/>
                    <a:pt x="29242" y="27385"/>
                    <a:pt x="29242" y="23373"/>
                  </a:cubicBezTo>
                  <a:cubicBezTo>
                    <a:pt x="29242" y="21158"/>
                    <a:pt x="28254" y="19182"/>
                    <a:pt x="26706" y="17836"/>
                  </a:cubicBezTo>
                  <a:cubicBezTo>
                    <a:pt x="27004" y="17110"/>
                    <a:pt x="27170" y="16312"/>
                    <a:pt x="27170" y="15491"/>
                  </a:cubicBezTo>
                  <a:cubicBezTo>
                    <a:pt x="27170" y="13169"/>
                    <a:pt x="25884" y="11157"/>
                    <a:pt x="23979" y="10133"/>
                  </a:cubicBezTo>
                  <a:cubicBezTo>
                    <a:pt x="24527" y="9431"/>
                    <a:pt x="24872" y="8550"/>
                    <a:pt x="24872" y="7573"/>
                  </a:cubicBezTo>
                  <a:cubicBezTo>
                    <a:pt x="24872" y="5597"/>
                    <a:pt x="23491" y="3942"/>
                    <a:pt x="21634" y="3513"/>
                  </a:cubicBezTo>
                  <a:cubicBezTo>
                    <a:pt x="21979" y="3037"/>
                    <a:pt x="22193" y="2454"/>
                    <a:pt x="22193" y="1823"/>
                  </a:cubicBezTo>
                  <a:cubicBezTo>
                    <a:pt x="22193" y="1132"/>
                    <a:pt x="21931" y="501"/>
                    <a:pt x="21515" y="13"/>
                  </a:cubicBezTo>
                  <a:lnTo>
                    <a:pt x="21515" y="13"/>
                  </a:lnTo>
                  <a:cubicBezTo>
                    <a:pt x="21550" y="465"/>
                    <a:pt x="21562" y="715"/>
                    <a:pt x="21562" y="715"/>
                  </a:cubicBezTo>
                  <a:lnTo>
                    <a:pt x="7692" y="715"/>
                  </a:lnTo>
                  <a:cubicBezTo>
                    <a:pt x="7692" y="715"/>
                    <a:pt x="7703" y="453"/>
                    <a:pt x="7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4785731" y="4433274"/>
              <a:ext cx="1338496" cy="409384"/>
            </a:xfrm>
            <a:custGeom>
              <a:avLst/>
              <a:gdLst/>
              <a:ahLst/>
              <a:cxnLst/>
              <a:rect l="l" t="t" r="r" b="b"/>
              <a:pathLst>
                <a:path w="41828" h="15431" extrusionOk="0">
                  <a:moveTo>
                    <a:pt x="2977" y="0"/>
                  </a:moveTo>
                  <a:cubicBezTo>
                    <a:pt x="1894" y="655"/>
                    <a:pt x="905" y="1381"/>
                    <a:pt x="0" y="2132"/>
                  </a:cubicBezTo>
                  <a:lnTo>
                    <a:pt x="0" y="13288"/>
                  </a:lnTo>
                  <a:cubicBezTo>
                    <a:pt x="2913" y="10614"/>
                    <a:pt x="6650" y="9652"/>
                    <a:pt x="10896" y="9652"/>
                  </a:cubicBezTo>
                  <a:cubicBezTo>
                    <a:pt x="16180" y="9652"/>
                    <a:pt x="22252" y="11142"/>
                    <a:pt x="28504" y="12681"/>
                  </a:cubicBezTo>
                  <a:cubicBezTo>
                    <a:pt x="32897" y="13764"/>
                    <a:pt x="37493" y="14871"/>
                    <a:pt x="41827" y="15431"/>
                  </a:cubicBezTo>
                  <a:lnTo>
                    <a:pt x="41827" y="7394"/>
                  </a:lnTo>
                  <a:cubicBezTo>
                    <a:pt x="38874" y="6334"/>
                    <a:pt x="34695" y="4453"/>
                    <a:pt x="28897" y="1203"/>
                  </a:cubicBezTo>
                  <a:cubicBezTo>
                    <a:pt x="28123" y="762"/>
                    <a:pt x="27349" y="369"/>
                    <a:pt x="26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3019050" y="4433274"/>
              <a:ext cx="1338464" cy="409384"/>
            </a:xfrm>
            <a:custGeom>
              <a:avLst/>
              <a:gdLst/>
              <a:ahLst/>
              <a:cxnLst/>
              <a:rect l="l" t="t" r="r" b="b"/>
              <a:pathLst>
                <a:path w="41827" h="15431" extrusionOk="0">
                  <a:moveTo>
                    <a:pt x="15252" y="0"/>
                  </a:moveTo>
                  <a:cubicBezTo>
                    <a:pt x="14490" y="369"/>
                    <a:pt x="13716" y="762"/>
                    <a:pt x="12942" y="1203"/>
                  </a:cubicBezTo>
                  <a:cubicBezTo>
                    <a:pt x="7132" y="4453"/>
                    <a:pt x="2965" y="6334"/>
                    <a:pt x="0" y="7394"/>
                  </a:cubicBezTo>
                  <a:lnTo>
                    <a:pt x="0" y="15431"/>
                  </a:lnTo>
                  <a:cubicBezTo>
                    <a:pt x="4346" y="14871"/>
                    <a:pt x="8930" y="13764"/>
                    <a:pt x="13335" y="12681"/>
                  </a:cubicBezTo>
                  <a:cubicBezTo>
                    <a:pt x="19587" y="11142"/>
                    <a:pt x="25656" y="9652"/>
                    <a:pt x="30936" y="9652"/>
                  </a:cubicBezTo>
                  <a:cubicBezTo>
                    <a:pt x="35180" y="9652"/>
                    <a:pt x="38915" y="10614"/>
                    <a:pt x="41827" y="13288"/>
                  </a:cubicBezTo>
                  <a:lnTo>
                    <a:pt x="41827" y="2132"/>
                  </a:lnTo>
                  <a:cubicBezTo>
                    <a:pt x="40922" y="1381"/>
                    <a:pt x="39934" y="655"/>
                    <a:pt x="38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4785731" y="4433274"/>
              <a:ext cx="1338496" cy="409384"/>
            </a:xfrm>
            <a:custGeom>
              <a:avLst/>
              <a:gdLst/>
              <a:ahLst/>
              <a:cxnLst/>
              <a:rect l="l" t="t" r="r" b="b"/>
              <a:pathLst>
                <a:path w="41828" h="15431" extrusionOk="0">
                  <a:moveTo>
                    <a:pt x="2977" y="0"/>
                  </a:moveTo>
                  <a:cubicBezTo>
                    <a:pt x="1894" y="655"/>
                    <a:pt x="905" y="1381"/>
                    <a:pt x="0" y="2132"/>
                  </a:cubicBezTo>
                  <a:lnTo>
                    <a:pt x="0" y="13288"/>
                  </a:lnTo>
                  <a:cubicBezTo>
                    <a:pt x="2913" y="10614"/>
                    <a:pt x="6650" y="9652"/>
                    <a:pt x="10896" y="9652"/>
                  </a:cubicBezTo>
                  <a:cubicBezTo>
                    <a:pt x="16180" y="9652"/>
                    <a:pt x="22252" y="11142"/>
                    <a:pt x="28504" y="12681"/>
                  </a:cubicBezTo>
                  <a:cubicBezTo>
                    <a:pt x="32897" y="13764"/>
                    <a:pt x="37493" y="14871"/>
                    <a:pt x="41827" y="15431"/>
                  </a:cubicBezTo>
                  <a:lnTo>
                    <a:pt x="41827" y="7394"/>
                  </a:lnTo>
                  <a:cubicBezTo>
                    <a:pt x="38874" y="6334"/>
                    <a:pt x="34695" y="4453"/>
                    <a:pt x="28897" y="1203"/>
                  </a:cubicBezTo>
                  <a:cubicBezTo>
                    <a:pt x="28123" y="762"/>
                    <a:pt x="27349" y="369"/>
                    <a:pt x="26587" y="0"/>
                  </a:cubicBezTo>
                  <a:close/>
                </a:path>
              </a:pathLst>
            </a:custGeom>
            <a:solidFill>
              <a:schemeClr val="dk1">
                <a:alpha val="43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3019050" y="4433274"/>
              <a:ext cx="1338464" cy="409384"/>
            </a:xfrm>
            <a:custGeom>
              <a:avLst/>
              <a:gdLst/>
              <a:ahLst/>
              <a:cxnLst/>
              <a:rect l="l" t="t" r="r" b="b"/>
              <a:pathLst>
                <a:path w="41827" h="15431" extrusionOk="0">
                  <a:moveTo>
                    <a:pt x="15252" y="0"/>
                  </a:moveTo>
                  <a:cubicBezTo>
                    <a:pt x="14490" y="369"/>
                    <a:pt x="13716" y="762"/>
                    <a:pt x="12942" y="1203"/>
                  </a:cubicBezTo>
                  <a:cubicBezTo>
                    <a:pt x="7132" y="4453"/>
                    <a:pt x="2965" y="6334"/>
                    <a:pt x="0" y="7394"/>
                  </a:cubicBezTo>
                  <a:lnTo>
                    <a:pt x="0" y="15431"/>
                  </a:lnTo>
                  <a:cubicBezTo>
                    <a:pt x="4346" y="14871"/>
                    <a:pt x="8930" y="13764"/>
                    <a:pt x="13335" y="12681"/>
                  </a:cubicBezTo>
                  <a:cubicBezTo>
                    <a:pt x="19587" y="11142"/>
                    <a:pt x="25656" y="9652"/>
                    <a:pt x="30936" y="9652"/>
                  </a:cubicBezTo>
                  <a:cubicBezTo>
                    <a:pt x="35180" y="9652"/>
                    <a:pt x="38915" y="10614"/>
                    <a:pt x="41827" y="13288"/>
                  </a:cubicBezTo>
                  <a:lnTo>
                    <a:pt x="41827" y="2132"/>
                  </a:lnTo>
                  <a:cubicBezTo>
                    <a:pt x="40922" y="1381"/>
                    <a:pt x="39934" y="655"/>
                    <a:pt x="38850" y="0"/>
                  </a:cubicBezTo>
                  <a:close/>
                </a:path>
              </a:pathLst>
            </a:custGeom>
            <a:solidFill>
              <a:schemeClr val="dk1">
                <a:alpha val="439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849088" y="4286048"/>
              <a:ext cx="3445824" cy="576672"/>
            </a:xfrm>
            <a:custGeom>
              <a:avLst/>
              <a:gdLst/>
              <a:ahLst/>
              <a:cxnLst/>
              <a:rect l="l" t="t" r="r" b="b"/>
              <a:pathLst>
                <a:path w="107682" h="18021" extrusionOk="0">
                  <a:moveTo>
                    <a:pt x="32980" y="1"/>
                  </a:moveTo>
                  <a:cubicBezTo>
                    <a:pt x="29028" y="1"/>
                    <a:pt x="24877" y="1047"/>
                    <a:pt x="20563" y="3137"/>
                  </a:cubicBezTo>
                  <a:cubicBezTo>
                    <a:pt x="19801" y="3506"/>
                    <a:pt x="19027" y="3899"/>
                    <a:pt x="18253" y="4340"/>
                  </a:cubicBezTo>
                  <a:cubicBezTo>
                    <a:pt x="17253" y="4899"/>
                    <a:pt x="16313" y="5411"/>
                    <a:pt x="15408" y="5900"/>
                  </a:cubicBezTo>
                  <a:cubicBezTo>
                    <a:pt x="11050" y="8209"/>
                    <a:pt x="7764" y="9650"/>
                    <a:pt x="5311" y="10531"/>
                  </a:cubicBezTo>
                  <a:cubicBezTo>
                    <a:pt x="2680" y="11472"/>
                    <a:pt x="1013" y="11781"/>
                    <a:pt x="1" y="11853"/>
                  </a:cubicBezTo>
                  <a:lnTo>
                    <a:pt x="1" y="18020"/>
                  </a:lnTo>
                  <a:cubicBezTo>
                    <a:pt x="1287" y="17973"/>
                    <a:pt x="2739" y="17722"/>
                    <a:pt x="4382" y="17282"/>
                  </a:cubicBezTo>
                  <a:cubicBezTo>
                    <a:pt x="4692" y="17199"/>
                    <a:pt x="5002" y="17115"/>
                    <a:pt x="5311" y="17020"/>
                  </a:cubicBezTo>
                  <a:cubicBezTo>
                    <a:pt x="5871" y="16853"/>
                    <a:pt x="6454" y="16663"/>
                    <a:pt x="7049" y="16449"/>
                  </a:cubicBezTo>
                  <a:lnTo>
                    <a:pt x="7061" y="16449"/>
                  </a:lnTo>
                  <a:cubicBezTo>
                    <a:pt x="10943" y="15079"/>
                    <a:pt x="15705" y="12817"/>
                    <a:pt x="21254" y="9698"/>
                  </a:cubicBezTo>
                  <a:cubicBezTo>
                    <a:pt x="21587" y="9519"/>
                    <a:pt x="21920" y="9341"/>
                    <a:pt x="22254" y="9174"/>
                  </a:cubicBezTo>
                  <a:cubicBezTo>
                    <a:pt x="26082" y="7168"/>
                    <a:pt x="29679" y="6166"/>
                    <a:pt x="33005" y="6166"/>
                  </a:cubicBezTo>
                  <a:cubicBezTo>
                    <a:pt x="34674" y="6166"/>
                    <a:pt x="36275" y="6418"/>
                    <a:pt x="37803" y="6924"/>
                  </a:cubicBezTo>
                  <a:cubicBezTo>
                    <a:pt x="41709" y="8221"/>
                    <a:pt x="44554" y="10972"/>
                    <a:pt x="46388" y="13341"/>
                  </a:cubicBezTo>
                  <a:cubicBezTo>
                    <a:pt x="46495" y="13472"/>
                    <a:pt x="46602" y="13603"/>
                    <a:pt x="46697" y="13734"/>
                  </a:cubicBezTo>
                  <a:cubicBezTo>
                    <a:pt x="46852" y="13948"/>
                    <a:pt x="47007" y="14151"/>
                    <a:pt x="47138" y="14353"/>
                  </a:cubicBezTo>
                  <a:cubicBezTo>
                    <a:pt x="47876" y="15401"/>
                    <a:pt x="48388" y="16306"/>
                    <a:pt x="48674" y="16853"/>
                  </a:cubicBezTo>
                  <a:cubicBezTo>
                    <a:pt x="48876" y="16568"/>
                    <a:pt x="49102" y="16294"/>
                    <a:pt x="49352" y="16032"/>
                  </a:cubicBezTo>
                  <a:cubicBezTo>
                    <a:pt x="50460" y="14913"/>
                    <a:pt x="51948" y="14174"/>
                    <a:pt x="53627" y="14067"/>
                  </a:cubicBezTo>
                  <a:cubicBezTo>
                    <a:pt x="53698" y="14055"/>
                    <a:pt x="53770" y="14055"/>
                    <a:pt x="53841" y="14043"/>
                  </a:cubicBezTo>
                  <a:cubicBezTo>
                    <a:pt x="55639" y="14115"/>
                    <a:pt x="57258" y="14901"/>
                    <a:pt x="58413" y="16115"/>
                  </a:cubicBezTo>
                  <a:cubicBezTo>
                    <a:pt x="58627" y="16353"/>
                    <a:pt x="58818" y="16591"/>
                    <a:pt x="59008" y="16853"/>
                  </a:cubicBezTo>
                  <a:cubicBezTo>
                    <a:pt x="59330" y="16234"/>
                    <a:pt x="59925" y="15175"/>
                    <a:pt x="60818" y="13948"/>
                  </a:cubicBezTo>
                  <a:cubicBezTo>
                    <a:pt x="62628" y="11472"/>
                    <a:pt x="65628" y="8340"/>
                    <a:pt x="69879" y="6924"/>
                  </a:cubicBezTo>
                  <a:cubicBezTo>
                    <a:pt x="71408" y="6415"/>
                    <a:pt x="73010" y="6162"/>
                    <a:pt x="74680" y="6162"/>
                  </a:cubicBezTo>
                  <a:cubicBezTo>
                    <a:pt x="78290" y="6162"/>
                    <a:pt x="82220" y="7345"/>
                    <a:pt x="86428" y="9698"/>
                  </a:cubicBezTo>
                  <a:cubicBezTo>
                    <a:pt x="91965" y="12805"/>
                    <a:pt x="96704" y="15056"/>
                    <a:pt x="100585" y="16425"/>
                  </a:cubicBezTo>
                  <a:cubicBezTo>
                    <a:pt x="101537" y="16770"/>
                    <a:pt x="102442" y="17056"/>
                    <a:pt x="103300" y="17282"/>
                  </a:cubicBezTo>
                  <a:cubicBezTo>
                    <a:pt x="104931" y="17722"/>
                    <a:pt x="106395" y="17973"/>
                    <a:pt x="107681" y="18020"/>
                  </a:cubicBezTo>
                  <a:lnTo>
                    <a:pt x="107681" y="11853"/>
                  </a:lnTo>
                  <a:cubicBezTo>
                    <a:pt x="105538" y="11698"/>
                    <a:pt x="100394" y="10495"/>
                    <a:pt x="89429" y="4340"/>
                  </a:cubicBezTo>
                  <a:cubicBezTo>
                    <a:pt x="84287" y="1452"/>
                    <a:pt x="79355" y="5"/>
                    <a:pt x="74699" y="5"/>
                  </a:cubicBezTo>
                  <a:cubicBezTo>
                    <a:pt x="72348" y="5"/>
                    <a:pt x="70068" y="374"/>
                    <a:pt x="67867" y="1113"/>
                  </a:cubicBezTo>
                  <a:cubicBezTo>
                    <a:pt x="59949" y="3768"/>
                    <a:pt x="55496" y="10472"/>
                    <a:pt x="53841" y="13460"/>
                  </a:cubicBezTo>
                  <a:cubicBezTo>
                    <a:pt x="52793" y="11567"/>
                    <a:pt x="50614" y="8174"/>
                    <a:pt x="47138" y="5269"/>
                  </a:cubicBezTo>
                  <a:cubicBezTo>
                    <a:pt x="46233" y="4518"/>
                    <a:pt x="45245" y="3792"/>
                    <a:pt x="44161" y="3137"/>
                  </a:cubicBezTo>
                  <a:cubicBezTo>
                    <a:pt x="42840" y="2340"/>
                    <a:pt x="41399" y="1637"/>
                    <a:pt x="39815" y="1113"/>
                  </a:cubicBezTo>
                  <a:cubicBezTo>
                    <a:pt x="37612" y="372"/>
                    <a:pt x="35331" y="1"/>
                    <a:pt x="32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4388352" y="4725888"/>
              <a:ext cx="367296" cy="110144"/>
            </a:xfrm>
            <a:custGeom>
              <a:avLst/>
              <a:gdLst/>
              <a:ahLst/>
              <a:cxnLst/>
              <a:rect l="l" t="t" r="r" b="b"/>
              <a:pathLst>
                <a:path w="11478" h="3442" extrusionOk="0">
                  <a:moveTo>
                    <a:pt x="5739" y="1"/>
                  </a:moveTo>
                  <a:cubicBezTo>
                    <a:pt x="4429" y="1"/>
                    <a:pt x="3012" y="525"/>
                    <a:pt x="1655" y="1525"/>
                  </a:cubicBezTo>
                  <a:cubicBezTo>
                    <a:pt x="643" y="2275"/>
                    <a:pt x="24" y="3025"/>
                    <a:pt x="0" y="3049"/>
                  </a:cubicBezTo>
                  <a:lnTo>
                    <a:pt x="476" y="3442"/>
                  </a:lnTo>
                  <a:cubicBezTo>
                    <a:pt x="500" y="3418"/>
                    <a:pt x="2870" y="608"/>
                    <a:pt x="5739" y="608"/>
                  </a:cubicBezTo>
                  <a:cubicBezTo>
                    <a:pt x="8608" y="608"/>
                    <a:pt x="10978" y="3418"/>
                    <a:pt x="11002" y="3442"/>
                  </a:cubicBezTo>
                  <a:lnTo>
                    <a:pt x="11478" y="3049"/>
                  </a:lnTo>
                  <a:cubicBezTo>
                    <a:pt x="11454" y="3025"/>
                    <a:pt x="10835" y="2275"/>
                    <a:pt x="9823" y="1525"/>
                  </a:cubicBezTo>
                  <a:cubicBezTo>
                    <a:pt x="8466" y="525"/>
                    <a:pt x="7049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2849088" y="4637152"/>
              <a:ext cx="3445824" cy="280192"/>
            </a:xfrm>
            <a:custGeom>
              <a:avLst/>
              <a:gdLst/>
              <a:ahLst/>
              <a:cxnLst/>
              <a:rect l="l" t="t" r="r" b="b"/>
              <a:pathLst>
                <a:path w="107682" h="8756" extrusionOk="0">
                  <a:moveTo>
                    <a:pt x="36227" y="0"/>
                  </a:moveTo>
                  <a:cubicBezTo>
                    <a:pt x="30623" y="0"/>
                    <a:pt x="24358" y="1542"/>
                    <a:pt x="18206" y="3060"/>
                  </a:cubicBezTo>
                  <a:cubicBezTo>
                    <a:pt x="14527" y="3964"/>
                    <a:pt x="10705" y="4881"/>
                    <a:pt x="7049" y="5477"/>
                  </a:cubicBezTo>
                  <a:cubicBezTo>
                    <a:pt x="6466" y="5572"/>
                    <a:pt x="5883" y="5655"/>
                    <a:pt x="5311" y="5738"/>
                  </a:cubicBezTo>
                  <a:cubicBezTo>
                    <a:pt x="3478" y="5977"/>
                    <a:pt x="1692" y="6119"/>
                    <a:pt x="1" y="6119"/>
                  </a:cubicBezTo>
                  <a:lnTo>
                    <a:pt x="1" y="7965"/>
                  </a:lnTo>
                  <a:cubicBezTo>
                    <a:pt x="1704" y="7965"/>
                    <a:pt x="3489" y="7834"/>
                    <a:pt x="5311" y="7596"/>
                  </a:cubicBezTo>
                  <a:cubicBezTo>
                    <a:pt x="9657" y="7036"/>
                    <a:pt x="14241" y="5929"/>
                    <a:pt x="18646" y="4846"/>
                  </a:cubicBezTo>
                  <a:cubicBezTo>
                    <a:pt x="24898" y="3307"/>
                    <a:pt x="30967" y="1817"/>
                    <a:pt x="36247" y="1817"/>
                  </a:cubicBezTo>
                  <a:cubicBezTo>
                    <a:pt x="40491" y="1817"/>
                    <a:pt x="44226" y="2779"/>
                    <a:pt x="47138" y="5453"/>
                  </a:cubicBezTo>
                  <a:cubicBezTo>
                    <a:pt x="47495" y="5774"/>
                    <a:pt x="47828" y="6119"/>
                    <a:pt x="48150" y="6489"/>
                  </a:cubicBezTo>
                  <a:cubicBezTo>
                    <a:pt x="48662" y="7072"/>
                    <a:pt x="49317" y="7512"/>
                    <a:pt x="50007" y="7858"/>
                  </a:cubicBezTo>
                  <a:cubicBezTo>
                    <a:pt x="51213" y="8461"/>
                    <a:pt x="52529" y="8755"/>
                    <a:pt x="53850" y="8755"/>
                  </a:cubicBezTo>
                  <a:cubicBezTo>
                    <a:pt x="55137" y="8755"/>
                    <a:pt x="56428" y="8476"/>
                    <a:pt x="57627" y="7929"/>
                  </a:cubicBezTo>
                  <a:cubicBezTo>
                    <a:pt x="58401" y="7572"/>
                    <a:pt x="59139" y="7108"/>
                    <a:pt x="59687" y="6489"/>
                  </a:cubicBezTo>
                  <a:cubicBezTo>
                    <a:pt x="62721" y="3026"/>
                    <a:pt x="66836" y="1821"/>
                    <a:pt x="71590" y="1821"/>
                  </a:cubicBezTo>
                  <a:cubicBezTo>
                    <a:pt x="76874" y="1821"/>
                    <a:pt x="82948" y="3310"/>
                    <a:pt x="89203" y="4846"/>
                  </a:cubicBezTo>
                  <a:cubicBezTo>
                    <a:pt x="95453" y="6381"/>
                    <a:pt x="101930" y="7965"/>
                    <a:pt x="107681" y="7965"/>
                  </a:cubicBezTo>
                  <a:lnTo>
                    <a:pt x="107681" y="6119"/>
                  </a:lnTo>
                  <a:cubicBezTo>
                    <a:pt x="105431" y="6119"/>
                    <a:pt x="103038" y="5869"/>
                    <a:pt x="100585" y="5453"/>
                  </a:cubicBezTo>
                  <a:cubicBezTo>
                    <a:pt x="97001" y="4857"/>
                    <a:pt x="93286" y="3953"/>
                    <a:pt x="89643" y="3060"/>
                  </a:cubicBezTo>
                  <a:cubicBezTo>
                    <a:pt x="83480" y="1543"/>
                    <a:pt x="77208" y="2"/>
                    <a:pt x="71600" y="2"/>
                  </a:cubicBezTo>
                  <a:cubicBezTo>
                    <a:pt x="67566" y="2"/>
                    <a:pt x="63877" y="799"/>
                    <a:pt x="60818" y="2976"/>
                  </a:cubicBezTo>
                  <a:cubicBezTo>
                    <a:pt x="59961" y="3595"/>
                    <a:pt x="59163" y="4310"/>
                    <a:pt x="58413" y="5143"/>
                  </a:cubicBezTo>
                  <a:cubicBezTo>
                    <a:pt x="58365" y="5191"/>
                    <a:pt x="58330" y="5226"/>
                    <a:pt x="58294" y="5274"/>
                  </a:cubicBezTo>
                  <a:cubicBezTo>
                    <a:pt x="57949" y="5679"/>
                    <a:pt x="57449" y="6000"/>
                    <a:pt x="56913" y="6250"/>
                  </a:cubicBezTo>
                  <a:cubicBezTo>
                    <a:pt x="55972" y="6703"/>
                    <a:pt x="54948" y="6929"/>
                    <a:pt x="53923" y="6929"/>
                  </a:cubicBezTo>
                  <a:cubicBezTo>
                    <a:pt x="52897" y="6929"/>
                    <a:pt x="51871" y="6703"/>
                    <a:pt x="50924" y="6250"/>
                  </a:cubicBezTo>
                  <a:cubicBezTo>
                    <a:pt x="50388" y="6000"/>
                    <a:pt x="49888" y="5679"/>
                    <a:pt x="49543" y="5274"/>
                  </a:cubicBezTo>
                  <a:cubicBezTo>
                    <a:pt x="49483" y="5203"/>
                    <a:pt x="49412" y="5131"/>
                    <a:pt x="49352" y="5060"/>
                  </a:cubicBezTo>
                  <a:cubicBezTo>
                    <a:pt x="48662" y="4298"/>
                    <a:pt x="47924" y="3643"/>
                    <a:pt x="47138" y="3071"/>
                  </a:cubicBezTo>
                  <a:cubicBezTo>
                    <a:pt x="46995" y="2964"/>
                    <a:pt x="46852" y="2857"/>
                    <a:pt x="46697" y="2762"/>
                  </a:cubicBezTo>
                  <a:cubicBezTo>
                    <a:pt x="43699" y="745"/>
                    <a:pt x="40123" y="0"/>
                    <a:pt x="36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2848736" y="4384768"/>
              <a:ext cx="1638688" cy="388032"/>
            </a:xfrm>
            <a:custGeom>
              <a:avLst/>
              <a:gdLst/>
              <a:ahLst/>
              <a:cxnLst/>
              <a:rect l="l" t="t" r="r" b="b"/>
              <a:pathLst>
                <a:path w="51209" h="12126" extrusionOk="0">
                  <a:moveTo>
                    <a:pt x="31926" y="0"/>
                  </a:moveTo>
                  <a:cubicBezTo>
                    <a:pt x="27950" y="0"/>
                    <a:pt x="23770" y="1049"/>
                    <a:pt x="19431" y="3148"/>
                  </a:cubicBezTo>
                  <a:cubicBezTo>
                    <a:pt x="18657" y="3517"/>
                    <a:pt x="17883" y="3922"/>
                    <a:pt x="17121" y="4351"/>
                  </a:cubicBezTo>
                  <a:cubicBezTo>
                    <a:pt x="16157" y="4886"/>
                    <a:pt x="15204" y="5410"/>
                    <a:pt x="14276" y="5910"/>
                  </a:cubicBezTo>
                  <a:cubicBezTo>
                    <a:pt x="10418" y="7958"/>
                    <a:pt x="7025" y="9518"/>
                    <a:pt x="4203" y="10530"/>
                  </a:cubicBezTo>
                  <a:cubicBezTo>
                    <a:pt x="3596" y="10744"/>
                    <a:pt x="3108" y="10935"/>
                    <a:pt x="2691" y="11089"/>
                  </a:cubicBezTo>
                  <a:cubicBezTo>
                    <a:pt x="1286" y="11601"/>
                    <a:pt x="762" y="11792"/>
                    <a:pt x="0" y="11851"/>
                  </a:cubicBezTo>
                  <a:lnTo>
                    <a:pt x="24" y="12125"/>
                  </a:lnTo>
                  <a:cubicBezTo>
                    <a:pt x="822" y="12066"/>
                    <a:pt x="1357" y="11863"/>
                    <a:pt x="2786" y="11339"/>
                  </a:cubicBezTo>
                  <a:cubicBezTo>
                    <a:pt x="3203" y="11185"/>
                    <a:pt x="3691" y="11006"/>
                    <a:pt x="4298" y="10792"/>
                  </a:cubicBezTo>
                  <a:cubicBezTo>
                    <a:pt x="7132" y="9768"/>
                    <a:pt x="10537" y="8208"/>
                    <a:pt x="14407" y="6148"/>
                  </a:cubicBezTo>
                  <a:cubicBezTo>
                    <a:pt x="15335" y="5648"/>
                    <a:pt x="16288" y="5124"/>
                    <a:pt x="17252" y="4589"/>
                  </a:cubicBezTo>
                  <a:cubicBezTo>
                    <a:pt x="18014" y="4160"/>
                    <a:pt x="18788" y="3755"/>
                    <a:pt x="19550" y="3386"/>
                  </a:cubicBezTo>
                  <a:cubicBezTo>
                    <a:pt x="23850" y="1307"/>
                    <a:pt x="27990" y="266"/>
                    <a:pt x="31929" y="266"/>
                  </a:cubicBezTo>
                  <a:cubicBezTo>
                    <a:pt x="34262" y="266"/>
                    <a:pt x="36524" y="631"/>
                    <a:pt x="38707" y="1362"/>
                  </a:cubicBezTo>
                  <a:cubicBezTo>
                    <a:pt x="40184" y="1862"/>
                    <a:pt x="41636" y="2541"/>
                    <a:pt x="43029" y="3374"/>
                  </a:cubicBezTo>
                  <a:cubicBezTo>
                    <a:pt x="44041" y="3993"/>
                    <a:pt x="45029" y="4708"/>
                    <a:pt x="45994" y="5505"/>
                  </a:cubicBezTo>
                  <a:cubicBezTo>
                    <a:pt x="47827" y="7053"/>
                    <a:pt x="49518" y="8899"/>
                    <a:pt x="50995" y="11006"/>
                  </a:cubicBezTo>
                  <a:lnTo>
                    <a:pt x="51209" y="10851"/>
                  </a:lnTo>
                  <a:cubicBezTo>
                    <a:pt x="49721" y="8720"/>
                    <a:pt x="48018" y="6851"/>
                    <a:pt x="46161" y="5303"/>
                  </a:cubicBezTo>
                  <a:cubicBezTo>
                    <a:pt x="45196" y="4493"/>
                    <a:pt x="44184" y="3767"/>
                    <a:pt x="43160" y="3148"/>
                  </a:cubicBezTo>
                  <a:cubicBezTo>
                    <a:pt x="41755" y="2303"/>
                    <a:pt x="40291" y="1612"/>
                    <a:pt x="38791" y="1112"/>
                  </a:cubicBezTo>
                  <a:cubicBezTo>
                    <a:pt x="36580" y="371"/>
                    <a:pt x="34289" y="0"/>
                    <a:pt x="31926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4656576" y="4384768"/>
              <a:ext cx="1638688" cy="388032"/>
            </a:xfrm>
            <a:custGeom>
              <a:avLst/>
              <a:gdLst/>
              <a:ahLst/>
              <a:cxnLst/>
              <a:rect l="l" t="t" r="r" b="b"/>
              <a:pathLst>
                <a:path w="51209" h="12126" extrusionOk="0">
                  <a:moveTo>
                    <a:pt x="19283" y="0"/>
                  </a:moveTo>
                  <a:cubicBezTo>
                    <a:pt x="16920" y="0"/>
                    <a:pt x="14629" y="371"/>
                    <a:pt x="12418" y="1112"/>
                  </a:cubicBezTo>
                  <a:cubicBezTo>
                    <a:pt x="10918" y="1612"/>
                    <a:pt x="9454" y="2303"/>
                    <a:pt x="8049" y="3148"/>
                  </a:cubicBezTo>
                  <a:cubicBezTo>
                    <a:pt x="7025" y="3767"/>
                    <a:pt x="6013" y="4493"/>
                    <a:pt x="5048" y="5303"/>
                  </a:cubicBezTo>
                  <a:cubicBezTo>
                    <a:pt x="3179" y="6851"/>
                    <a:pt x="1488" y="8720"/>
                    <a:pt x="0" y="10851"/>
                  </a:cubicBezTo>
                  <a:lnTo>
                    <a:pt x="215" y="11006"/>
                  </a:lnTo>
                  <a:cubicBezTo>
                    <a:pt x="1691" y="8899"/>
                    <a:pt x="3382" y="7053"/>
                    <a:pt x="5215" y="5505"/>
                  </a:cubicBezTo>
                  <a:cubicBezTo>
                    <a:pt x="6180" y="4708"/>
                    <a:pt x="7168" y="3993"/>
                    <a:pt x="8180" y="3374"/>
                  </a:cubicBezTo>
                  <a:cubicBezTo>
                    <a:pt x="9573" y="2541"/>
                    <a:pt x="11025" y="1862"/>
                    <a:pt x="12502" y="1362"/>
                  </a:cubicBezTo>
                  <a:cubicBezTo>
                    <a:pt x="14685" y="631"/>
                    <a:pt x="16947" y="266"/>
                    <a:pt x="19280" y="266"/>
                  </a:cubicBezTo>
                  <a:cubicBezTo>
                    <a:pt x="23219" y="266"/>
                    <a:pt x="27359" y="1307"/>
                    <a:pt x="31659" y="3386"/>
                  </a:cubicBezTo>
                  <a:cubicBezTo>
                    <a:pt x="32421" y="3755"/>
                    <a:pt x="33195" y="4160"/>
                    <a:pt x="33957" y="4589"/>
                  </a:cubicBezTo>
                  <a:cubicBezTo>
                    <a:pt x="34921" y="5124"/>
                    <a:pt x="35886" y="5648"/>
                    <a:pt x="36802" y="6148"/>
                  </a:cubicBezTo>
                  <a:cubicBezTo>
                    <a:pt x="40672" y="8208"/>
                    <a:pt x="44077" y="9768"/>
                    <a:pt x="46911" y="10792"/>
                  </a:cubicBezTo>
                  <a:cubicBezTo>
                    <a:pt x="47518" y="11006"/>
                    <a:pt x="48006" y="11185"/>
                    <a:pt x="48423" y="11339"/>
                  </a:cubicBezTo>
                  <a:cubicBezTo>
                    <a:pt x="49852" y="11863"/>
                    <a:pt x="50387" y="12066"/>
                    <a:pt x="51185" y="12125"/>
                  </a:cubicBezTo>
                  <a:lnTo>
                    <a:pt x="51209" y="11851"/>
                  </a:lnTo>
                  <a:cubicBezTo>
                    <a:pt x="50447" y="11792"/>
                    <a:pt x="49923" y="11601"/>
                    <a:pt x="48518" y="11089"/>
                  </a:cubicBezTo>
                  <a:cubicBezTo>
                    <a:pt x="48101" y="10935"/>
                    <a:pt x="47601" y="10744"/>
                    <a:pt x="47006" y="10530"/>
                  </a:cubicBezTo>
                  <a:cubicBezTo>
                    <a:pt x="44184" y="9518"/>
                    <a:pt x="40791" y="7958"/>
                    <a:pt x="36933" y="5910"/>
                  </a:cubicBezTo>
                  <a:cubicBezTo>
                    <a:pt x="36005" y="5410"/>
                    <a:pt x="35052" y="4898"/>
                    <a:pt x="34088" y="4351"/>
                  </a:cubicBezTo>
                  <a:cubicBezTo>
                    <a:pt x="33326" y="3922"/>
                    <a:pt x="32552" y="3517"/>
                    <a:pt x="31778" y="3148"/>
                  </a:cubicBezTo>
                  <a:cubicBezTo>
                    <a:pt x="27439" y="1049"/>
                    <a:pt x="23259" y="0"/>
                    <a:pt x="19283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" name="Google Shape;605;p38"/>
            <p:cNvGrpSpPr/>
            <p:nvPr/>
          </p:nvGrpSpPr>
          <p:grpSpPr>
            <a:xfrm>
              <a:off x="4088679" y="2636698"/>
              <a:ext cx="966641" cy="1307330"/>
              <a:chOff x="7608179" y="2798623"/>
              <a:chExt cx="966641" cy="1307330"/>
            </a:xfrm>
          </p:grpSpPr>
          <p:sp>
            <p:nvSpPr>
              <p:cNvPr id="606" name="Google Shape;606;p38"/>
              <p:cNvSpPr/>
              <p:nvPr/>
            </p:nvSpPr>
            <p:spPr>
              <a:xfrm>
                <a:off x="7918773" y="3514276"/>
                <a:ext cx="348649" cy="591677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9825" extrusionOk="0">
                    <a:moveTo>
                      <a:pt x="5823" y="1"/>
                    </a:moveTo>
                    <a:cubicBezTo>
                      <a:pt x="4489" y="1108"/>
                      <a:pt x="3394" y="2739"/>
                      <a:pt x="2691" y="4704"/>
                    </a:cubicBezTo>
                    <a:cubicBezTo>
                      <a:pt x="2620" y="4644"/>
                      <a:pt x="2560" y="4585"/>
                      <a:pt x="2501" y="4537"/>
                    </a:cubicBezTo>
                    <a:cubicBezTo>
                      <a:pt x="1013" y="5763"/>
                      <a:pt x="1" y="8061"/>
                      <a:pt x="1" y="10693"/>
                    </a:cubicBezTo>
                    <a:cubicBezTo>
                      <a:pt x="1" y="13336"/>
                      <a:pt x="1013" y="15622"/>
                      <a:pt x="2501" y="16860"/>
                    </a:cubicBezTo>
                    <a:cubicBezTo>
                      <a:pt x="2727" y="16669"/>
                      <a:pt x="2941" y="16455"/>
                      <a:pt x="3144" y="16229"/>
                    </a:cubicBezTo>
                    <a:cubicBezTo>
                      <a:pt x="3822" y="17693"/>
                      <a:pt x="4739" y="18932"/>
                      <a:pt x="5823" y="19825"/>
                    </a:cubicBezTo>
                    <a:cubicBezTo>
                      <a:pt x="6906" y="18932"/>
                      <a:pt x="7823" y="17682"/>
                      <a:pt x="8513" y="16193"/>
                    </a:cubicBezTo>
                    <a:cubicBezTo>
                      <a:pt x="8728" y="16443"/>
                      <a:pt x="8942" y="16669"/>
                      <a:pt x="9180" y="16860"/>
                    </a:cubicBezTo>
                    <a:cubicBezTo>
                      <a:pt x="10669" y="15622"/>
                      <a:pt x="11681" y="13336"/>
                      <a:pt x="11681" y="10693"/>
                    </a:cubicBezTo>
                    <a:cubicBezTo>
                      <a:pt x="11681" y="8061"/>
                      <a:pt x="10669" y="5763"/>
                      <a:pt x="9180" y="4537"/>
                    </a:cubicBezTo>
                    <a:cubicBezTo>
                      <a:pt x="9109" y="4597"/>
                      <a:pt x="9037" y="4656"/>
                      <a:pt x="8966" y="4728"/>
                    </a:cubicBezTo>
                    <a:cubicBezTo>
                      <a:pt x="8263" y="2751"/>
                      <a:pt x="7168" y="1108"/>
                      <a:pt x="5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8"/>
              <p:cNvSpPr/>
              <p:nvPr/>
            </p:nvSpPr>
            <p:spPr>
              <a:xfrm>
                <a:off x="7959276" y="3582860"/>
                <a:ext cx="267643" cy="454510"/>
              </a:xfrm>
              <a:custGeom>
                <a:avLst/>
                <a:gdLst/>
                <a:ahLst/>
                <a:cxnLst/>
                <a:rect l="l" t="t" r="r" b="b"/>
                <a:pathLst>
                  <a:path w="8967" h="15229" extrusionOk="0">
                    <a:moveTo>
                      <a:pt x="4466" y="1"/>
                    </a:moveTo>
                    <a:cubicBezTo>
                      <a:pt x="3442" y="846"/>
                      <a:pt x="2608" y="2108"/>
                      <a:pt x="2061" y="3608"/>
                    </a:cubicBezTo>
                    <a:cubicBezTo>
                      <a:pt x="2013" y="3573"/>
                      <a:pt x="1965" y="3525"/>
                      <a:pt x="1918" y="3489"/>
                    </a:cubicBezTo>
                    <a:cubicBezTo>
                      <a:pt x="775" y="4430"/>
                      <a:pt x="1" y="6192"/>
                      <a:pt x="1" y="8216"/>
                    </a:cubicBezTo>
                    <a:cubicBezTo>
                      <a:pt x="1" y="10240"/>
                      <a:pt x="775" y="12002"/>
                      <a:pt x="1918" y="12943"/>
                    </a:cubicBezTo>
                    <a:cubicBezTo>
                      <a:pt x="2096" y="12800"/>
                      <a:pt x="2251" y="12645"/>
                      <a:pt x="2406" y="12466"/>
                    </a:cubicBezTo>
                    <a:cubicBezTo>
                      <a:pt x="2942" y="13598"/>
                      <a:pt x="3644" y="14538"/>
                      <a:pt x="4466" y="15229"/>
                    </a:cubicBezTo>
                    <a:cubicBezTo>
                      <a:pt x="5299" y="14538"/>
                      <a:pt x="6013" y="13586"/>
                      <a:pt x="6537" y="12443"/>
                    </a:cubicBezTo>
                    <a:cubicBezTo>
                      <a:pt x="6704" y="12621"/>
                      <a:pt x="6871" y="12800"/>
                      <a:pt x="7049" y="12943"/>
                    </a:cubicBezTo>
                    <a:cubicBezTo>
                      <a:pt x="8192" y="12002"/>
                      <a:pt x="8966" y="10240"/>
                      <a:pt x="8966" y="8216"/>
                    </a:cubicBezTo>
                    <a:cubicBezTo>
                      <a:pt x="8966" y="6192"/>
                      <a:pt x="8192" y="4430"/>
                      <a:pt x="7049" y="3489"/>
                    </a:cubicBezTo>
                    <a:cubicBezTo>
                      <a:pt x="6990" y="3537"/>
                      <a:pt x="6942" y="3584"/>
                      <a:pt x="6883" y="3632"/>
                    </a:cubicBezTo>
                    <a:cubicBezTo>
                      <a:pt x="6347" y="2120"/>
                      <a:pt x="5502" y="858"/>
                      <a:pt x="4466" y="1"/>
                    </a:cubicBez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8"/>
              <p:cNvSpPr/>
              <p:nvPr/>
            </p:nvSpPr>
            <p:spPr>
              <a:xfrm>
                <a:off x="7994108" y="3582860"/>
                <a:ext cx="197978" cy="336532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1276" extrusionOk="0">
                    <a:moveTo>
                      <a:pt x="3311" y="1"/>
                    </a:moveTo>
                    <a:cubicBezTo>
                      <a:pt x="2549" y="632"/>
                      <a:pt x="1929" y="1560"/>
                      <a:pt x="1525" y="2680"/>
                    </a:cubicBezTo>
                    <a:cubicBezTo>
                      <a:pt x="1489" y="2644"/>
                      <a:pt x="1453" y="2608"/>
                      <a:pt x="1417" y="2584"/>
                    </a:cubicBezTo>
                    <a:cubicBezTo>
                      <a:pt x="572" y="3287"/>
                      <a:pt x="1" y="4585"/>
                      <a:pt x="1" y="6085"/>
                    </a:cubicBezTo>
                    <a:cubicBezTo>
                      <a:pt x="1" y="7585"/>
                      <a:pt x="572" y="8895"/>
                      <a:pt x="1417" y="9585"/>
                    </a:cubicBezTo>
                    <a:cubicBezTo>
                      <a:pt x="1548" y="9490"/>
                      <a:pt x="1668" y="9359"/>
                      <a:pt x="1787" y="9228"/>
                    </a:cubicBezTo>
                    <a:cubicBezTo>
                      <a:pt x="2168" y="10073"/>
                      <a:pt x="2691" y="10776"/>
                      <a:pt x="3311" y="11276"/>
                    </a:cubicBezTo>
                    <a:cubicBezTo>
                      <a:pt x="3918" y="10764"/>
                      <a:pt x="4442" y="10061"/>
                      <a:pt x="4835" y="9216"/>
                    </a:cubicBezTo>
                    <a:cubicBezTo>
                      <a:pt x="4954" y="9359"/>
                      <a:pt x="5085" y="9478"/>
                      <a:pt x="5216" y="9585"/>
                    </a:cubicBezTo>
                    <a:cubicBezTo>
                      <a:pt x="6061" y="8895"/>
                      <a:pt x="6632" y="7585"/>
                      <a:pt x="6632" y="6085"/>
                    </a:cubicBezTo>
                    <a:cubicBezTo>
                      <a:pt x="6632" y="4585"/>
                      <a:pt x="6061" y="3287"/>
                      <a:pt x="5216" y="2584"/>
                    </a:cubicBezTo>
                    <a:cubicBezTo>
                      <a:pt x="5180" y="2620"/>
                      <a:pt x="5132" y="2656"/>
                      <a:pt x="5097" y="2691"/>
                    </a:cubicBezTo>
                    <a:cubicBezTo>
                      <a:pt x="4692" y="1572"/>
                      <a:pt x="4073" y="632"/>
                      <a:pt x="3311" y="1"/>
                    </a:cubicBezTo>
                    <a:close/>
                  </a:path>
                </a:pathLst>
              </a:custGeom>
              <a:solidFill>
                <a:schemeClr val="lt1">
                  <a:alpha val="376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7729360" y="3662457"/>
                <a:ext cx="134015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1025" extrusionOk="0">
                    <a:moveTo>
                      <a:pt x="584" y="1"/>
                    </a:moveTo>
                    <a:lnTo>
                      <a:pt x="0" y="1025"/>
                    </a:lnTo>
                    <a:lnTo>
                      <a:pt x="4489" y="1025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rgbClr val="EAC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7810396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0" y="1"/>
                    </a:moveTo>
                    <a:lnTo>
                      <a:pt x="584" y="1025"/>
                    </a:lnTo>
                    <a:lnTo>
                      <a:pt x="1774" y="1025"/>
                    </a:lnTo>
                    <a:lnTo>
                      <a:pt x="1179" y="1"/>
                    </a:lnTo>
                    <a:close/>
                  </a:path>
                </a:pathLst>
              </a:custGeom>
              <a:solidFill>
                <a:srgbClr val="F7DC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7729360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584" y="1"/>
                    </a:moveTo>
                    <a:lnTo>
                      <a:pt x="0" y="1025"/>
                    </a:lnTo>
                    <a:lnTo>
                      <a:pt x="1191" y="102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C99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7729360" y="3298587"/>
                <a:ext cx="119420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11360" extrusionOk="0">
                    <a:moveTo>
                      <a:pt x="2001" y="1"/>
                    </a:moveTo>
                    <a:cubicBezTo>
                      <a:pt x="893" y="1"/>
                      <a:pt x="0" y="894"/>
                      <a:pt x="0" y="2001"/>
                    </a:cubicBezTo>
                    <a:lnTo>
                      <a:pt x="0" y="11359"/>
                    </a:lnTo>
                    <a:lnTo>
                      <a:pt x="4001" y="11359"/>
                    </a:lnTo>
                    <a:lnTo>
                      <a:pt x="4001" y="2001"/>
                    </a:lnTo>
                    <a:cubicBezTo>
                      <a:pt x="4001" y="894"/>
                      <a:pt x="3108" y="1"/>
                      <a:pt x="20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8"/>
              <p:cNvSpPr/>
              <p:nvPr/>
            </p:nvSpPr>
            <p:spPr>
              <a:xfrm>
                <a:off x="7729360" y="3298587"/>
                <a:ext cx="76081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1360" extrusionOk="0">
                    <a:moveTo>
                      <a:pt x="2001" y="1"/>
                    </a:moveTo>
                    <a:cubicBezTo>
                      <a:pt x="893" y="1"/>
                      <a:pt x="0" y="894"/>
                      <a:pt x="0" y="2001"/>
                    </a:cubicBezTo>
                    <a:lnTo>
                      <a:pt x="0" y="11359"/>
                    </a:lnTo>
                    <a:lnTo>
                      <a:pt x="1096" y="11359"/>
                    </a:lnTo>
                    <a:lnTo>
                      <a:pt x="1096" y="2001"/>
                    </a:lnTo>
                    <a:cubicBezTo>
                      <a:pt x="1096" y="1084"/>
                      <a:pt x="1703" y="310"/>
                      <a:pt x="2548" y="72"/>
                    </a:cubicBezTo>
                    <a:cubicBezTo>
                      <a:pt x="2370" y="25"/>
                      <a:pt x="2191" y="1"/>
                      <a:pt x="2001" y="1"/>
                    </a:cubicBezTo>
                    <a:close/>
                  </a:path>
                </a:pathLst>
              </a:custGeom>
              <a:solidFill>
                <a:schemeClr val="dk1">
                  <a:alpha val="188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8"/>
              <p:cNvSpPr/>
              <p:nvPr/>
            </p:nvSpPr>
            <p:spPr>
              <a:xfrm>
                <a:off x="7608179" y="3190936"/>
                <a:ext cx="373512" cy="515632"/>
              </a:xfrm>
              <a:custGeom>
                <a:avLst/>
                <a:gdLst/>
                <a:ahLst/>
                <a:cxnLst/>
                <a:rect l="l" t="t" r="r" b="b"/>
                <a:pathLst>
                  <a:path w="12514" h="17277" extrusionOk="0">
                    <a:moveTo>
                      <a:pt x="12061" y="0"/>
                    </a:moveTo>
                    <a:cubicBezTo>
                      <a:pt x="12061" y="5775"/>
                      <a:pt x="3882" y="11478"/>
                      <a:pt x="1263" y="13156"/>
                    </a:cubicBezTo>
                    <a:cubicBezTo>
                      <a:pt x="751" y="13478"/>
                      <a:pt x="405" y="14002"/>
                      <a:pt x="286" y="14597"/>
                    </a:cubicBezTo>
                    <a:cubicBezTo>
                      <a:pt x="0" y="15978"/>
                      <a:pt x="1060" y="17276"/>
                      <a:pt x="2477" y="17276"/>
                    </a:cubicBezTo>
                    <a:lnTo>
                      <a:pt x="10240" y="17276"/>
                    </a:lnTo>
                    <a:cubicBezTo>
                      <a:pt x="11502" y="17276"/>
                      <a:pt x="12514" y="16240"/>
                      <a:pt x="12478" y="14978"/>
                    </a:cubicBezTo>
                    <a:lnTo>
                      <a:pt x="120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8"/>
              <p:cNvSpPr/>
              <p:nvPr/>
            </p:nvSpPr>
            <p:spPr>
              <a:xfrm>
                <a:off x="7613522" y="3190936"/>
                <a:ext cx="367482" cy="479729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16074" extrusionOk="0">
                    <a:moveTo>
                      <a:pt x="11882" y="0"/>
                    </a:moveTo>
                    <a:cubicBezTo>
                      <a:pt x="11882" y="5775"/>
                      <a:pt x="3703" y="11478"/>
                      <a:pt x="1084" y="13156"/>
                    </a:cubicBezTo>
                    <a:cubicBezTo>
                      <a:pt x="572" y="13478"/>
                      <a:pt x="226" y="14002"/>
                      <a:pt x="107" y="14597"/>
                    </a:cubicBezTo>
                    <a:cubicBezTo>
                      <a:pt x="0" y="15121"/>
                      <a:pt x="83" y="15633"/>
                      <a:pt x="310" y="16074"/>
                    </a:cubicBezTo>
                    <a:cubicBezTo>
                      <a:pt x="488" y="15728"/>
                      <a:pt x="750" y="15431"/>
                      <a:pt x="1084" y="15216"/>
                    </a:cubicBezTo>
                    <a:cubicBezTo>
                      <a:pt x="3703" y="13537"/>
                      <a:pt x="11882" y="7834"/>
                      <a:pt x="11882" y="2060"/>
                    </a:cubicBezTo>
                    <a:lnTo>
                      <a:pt x="12263" y="15478"/>
                    </a:lnTo>
                    <a:cubicBezTo>
                      <a:pt x="12287" y="15312"/>
                      <a:pt x="12311" y="15145"/>
                      <a:pt x="12299" y="14978"/>
                    </a:cubicBezTo>
                    <a:lnTo>
                      <a:pt x="11882" y="0"/>
                    </a:ln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>
                <a:off x="8319624" y="3662457"/>
                <a:ext cx="134015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1025" extrusionOk="0">
                    <a:moveTo>
                      <a:pt x="596" y="1"/>
                    </a:moveTo>
                    <a:lnTo>
                      <a:pt x="1" y="1025"/>
                    </a:lnTo>
                    <a:lnTo>
                      <a:pt x="4489" y="1025"/>
                    </a:lnTo>
                    <a:lnTo>
                      <a:pt x="3906" y="1"/>
                    </a:lnTo>
                    <a:close/>
                  </a:path>
                </a:pathLst>
              </a:custGeom>
              <a:solidFill>
                <a:srgbClr val="EAC2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>
                <a:off x="8319624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596" y="1"/>
                    </a:moveTo>
                    <a:lnTo>
                      <a:pt x="1" y="1025"/>
                    </a:lnTo>
                    <a:lnTo>
                      <a:pt x="1191" y="1025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F7DC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>
                <a:off x="8400660" y="3662457"/>
                <a:ext cx="52979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025" extrusionOk="0">
                    <a:moveTo>
                      <a:pt x="0" y="1"/>
                    </a:moveTo>
                    <a:lnTo>
                      <a:pt x="584" y="1025"/>
                    </a:lnTo>
                    <a:lnTo>
                      <a:pt x="1774" y="1025"/>
                    </a:lnTo>
                    <a:lnTo>
                      <a:pt x="1191" y="1"/>
                    </a:lnTo>
                    <a:close/>
                  </a:path>
                </a:pathLst>
              </a:custGeom>
              <a:solidFill>
                <a:srgbClr val="C99D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>
                <a:off x="8334548" y="3298587"/>
                <a:ext cx="119092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11360" extrusionOk="0">
                    <a:moveTo>
                      <a:pt x="1989" y="1"/>
                    </a:moveTo>
                    <a:cubicBezTo>
                      <a:pt x="894" y="1"/>
                      <a:pt x="1" y="894"/>
                      <a:pt x="1" y="2001"/>
                    </a:cubicBezTo>
                    <a:lnTo>
                      <a:pt x="1" y="11359"/>
                    </a:lnTo>
                    <a:lnTo>
                      <a:pt x="3989" y="11359"/>
                    </a:lnTo>
                    <a:lnTo>
                      <a:pt x="3989" y="2001"/>
                    </a:lnTo>
                    <a:cubicBezTo>
                      <a:pt x="3989" y="894"/>
                      <a:pt x="3096" y="1"/>
                      <a:pt x="1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>
                <a:off x="8377558" y="3298587"/>
                <a:ext cx="76081" cy="339039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11360" extrusionOk="0">
                    <a:moveTo>
                      <a:pt x="548" y="1"/>
                    </a:moveTo>
                    <a:cubicBezTo>
                      <a:pt x="358" y="1"/>
                      <a:pt x="179" y="25"/>
                      <a:pt x="0" y="72"/>
                    </a:cubicBezTo>
                    <a:cubicBezTo>
                      <a:pt x="846" y="310"/>
                      <a:pt x="1453" y="1084"/>
                      <a:pt x="1453" y="2001"/>
                    </a:cubicBezTo>
                    <a:lnTo>
                      <a:pt x="1453" y="11359"/>
                    </a:lnTo>
                    <a:lnTo>
                      <a:pt x="2548" y="11359"/>
                    </a:lnTo>
                    <a:lnTo>
                      <a:pt x="2548" y="2001"/>
                    </a:lnTo>
                    <a:cubicBezTo>
                      <a:pt x="2548" y="894"/>
                      <a:pt x="1655" y="1"/>
                      <a:pt x="548" y="1"/>
                    </a:cubicBezTo>
                    <a:close/>
                  </a:path>
                </a:pathLst>
              </a:custGeom>
              <a:solidFill>
                <a:schemeClr val="dk1">
                  <a:alpha val="188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8"/>
              <p:cNvSpPr/>
              <p:nvPr/>
            </p:nvSpPr>
            <p:spPr>
              <a:xfrm>
                <a:off x="8201279" y="3190936"/>
                <a:ext cx="373541" cy="515632"/>
              </a:xfrm>
              <a:custGeom>
                <a:avLst/>
                <a:gdLst/>
                <a:ahLst/>
                <a:cxnLst/>
                <a:rect l="l" t="t" r="r" b="b"/>
                <a:pathLst>
                  <a:path w="12515" h="17277" extrusionOk="0">
                    <a:moveTo>
                      <a:pt x="465" y="0"/>
                    </a:moveTo>
                    <a:lnTo>
                      <a:pt x="37" y="14978"/>
                    </a:lnTo>
                    <a:cubicBezTo>
                      <a:pt x="1" y="16240"/>
                      <a:pt x="1013" y="17276"/>
                      <a:pt x="2275" y="17276"/>
                    </a:cubicBezTo>
                    <a:lnTo>
                      <a:pt x="10050" y="17276"/>
                    </a:lnTo>
                    <a:cubicBezTo>
                      <a:pt x="11455" y="17276"/>
                      <a:pt x="12514" y="15978"/>
                      <a:pt x="12241" y="14597"/>
                    </a:cubicBezTo>
                    <a:cubicBezTo>
                      <a:pt x="12122" y="14002"/>
                      <a:pt x="11764" y="13478"/>
                      <a:pt x="11252" y="13156"/>
                    </a:cubicBezTo>
                    <a:cubicBezTo>
                      <a:pt x="8645" y="11478"/>
                      <a:pt x="465" y="5775"/>
                      <a:pt x="4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>
                <a:off x="8201995" y="3190936"/>
                <a:ext cx="367841" cy="479729"/>
              </a:xfrm>
              <a:custGeom>
                <a:avLst/>
                <a:gdLst/>
                <a:ahLst/>
                <a:cxnLst/>
                <a:rect l="l" t="t" r="r" b="b"/>
                <a:pathLst>
                  <a:path w="12324" h="16074" extrusionOk="0">
                    <a:moveTo>
                      <a:pt x="429" y="0"/>
                    </a:moveTo>
                    <a:lnTo>
                      <a:pt x="13" y="14978"/>
                    </a:lnTo>
                    <a:cubicBezTo>
                      <a:pt x="1" y="15145"/>
                      <a:pt x="25" y="15312"/>
                      <a:pt x="60" y="15478"/>
                    </a:cubicBezTo>
                    <a:lnTo>
                      <a:pt x="429" y="2060"/>
                    </a:lnTo>
                    <a:cubicBezTo>
                      <a:pt x="429" y="7834"/>
                      <a:pt x="8621" y="13537"/>
                      <a:pt x="11228" y="15216"/>
                    </a:cubicBezTo>
                    <a:cubicBezTo>
                      <a:pt x="11562" y="15431"/>
                      <a:pt x="11824" y="15728"/>
                      <a:pt x="12002" y="16074"/>
                    </a:cubicBezTo>
                    <a:cubicBezTo>
                      <a:pt x="12229" y="15633"/>
                      <a:pt x="12324" y="15121"/>
                      <a:pt x="12217" y="14597"/>
                    </a:cubicBezTo>
                    <a:cubicBezTo>
                      <a:pt x="12098" y="14002"/>
                      <a:pt x="11740" y="13478"/>
                      <a:pt x="11228" y="13156"/>
                    </a:cubicBezTo>
                    <a:cubicBezTo>
                      <a:pt x="8621" y="11478"/>
                      <a:pt x="429" y="5775"/>
                      <a:pt x="429" y="0"/>
                    </a:cubicBez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8"/>
              <p:cNvSpPr/>
              <p:nvPr/>
            </p:nvSpPr>
            <p:spPr>
              <a:xfrm>
                <a:off x="7907401" y="2798623"/>
                <a:ext cx="371392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30422" extrusionOk="0">
                    <a:moveTo>
                      <a:pt x="6227" y="1"/>
                    </a:moveTo>
                    <a:cubicBezTo>
                      <a:pt x="6227" y="1"/>
                      <a:pt x="1" y="3406"/>
                      <a:pt x="1" y="11764"/>
                    </a:cubicBezTo>
                    <a:lnTo>
                      <a:pt x="1" y="30421"/>
                    </a:lnTo>
                    <a:lnTo>
                      <a:pt x="12443" y="30421"/>
                    </a:lnTo>
                    <a:lnTo>
                      <a:pt x="12443" y="11764"/>
                    </a:lnTo>
                    <a:cubicBezTo>
                      <a:pt x="12443" y="3406"/>
                      <a:pt x="6227" y="1"/>
                      <a:pt x="6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8"/>
              <p:cNvSpPr/>
              <p:nvPr/>
            </p:nvSpPr>
            <p:spPr>
              <a:xfrm>
                <a:off x="7907401" y="2798623"/>
                <a:ext cx="185890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30422" extrusionOk="0">
                    <a:moveTo>
                      <a:pt x="6227" y="1"/>
                    </a:moveTo>
                    <a:cubicBezTo>
                      <a:pt x="6227" y="1"/>
                      <a:pt x="1" y="3406"/>
                      <a:pt x="1" y="11764"/>
                    </a:cubicBezTo>
                    <a:lnTo>
                      <a:pt x="1" y="30421"/>
                    </a:lnTo>
                    <a:lnTo>
                      <a:pt x="2025" y="30421"/>
                    </a:lnTo>
                    <a:lnTo>
                      <a:pt x="2025" y="11764"/>
                    </a:lnTo>
                    <a:cubicBezTo>
                      <a:pt x="2025" y="3406"/>
                      <a:pt x="6227" y="1"/>
                      <a:pt x="6227" y="1"/>
                    </a:cubicBezTo>
                    <a:close/>
                  </a:path>
                </a:pathLst>
              </a:custGeom>
              <a:solidFill>
                <a:schemeClr val="dk1">
                  <a:alpha val="188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>
                <a:off x="8093261" y="2798623"/>
                <a:ext cx="185532" cy="90794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3042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4191" y="3406"/>
                      <a:pt x="4191" y="11764"/>
                    </a:cubicBezTo>
                    <a:lnTo>
                      <a:pt x="4191" y="30421"/>
                    </a:lnTo>
                    <a:lnTo>
                      <a:pt x="6216" y="30421"/>
                    </a:lnTo>
                    <a:lnTo>
                      <a:pt x="6216" y="11764"/>
                    </a:lnTo>
                    <a:cubicBezTo>
                      <a:pt x="6216" y="340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>
                  <a:alpha val="5019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8"/>
              <p:cNvSpPr/>
              <p:nvPr/>
            </p:nvSpPr>
            <p:spPr>
              <a:xfrm>
                <a:off x="7907401" y="3323477"/>
                <a:ext cx="371392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548" extrusionOk="0">
                    <a:moveTo>
                      <a:pt x="1" y="0"/>
                    </a:moveTo>
                    <a:lnTo>
                      <a:pt x="1" y="1548"/>
                    </a:lnTo>
                    <a:lnTo>
                      <a:pt x="12443" y="1548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8"/>
              <p:cNvSpPr/>
              <p:nvPr/>
            </p:nvSpPr>
            <p:spPr>
              <a:xfrm>
                <a:off x="7907401" y="3468076"/>
                <a:ext cx="371392" cy="4623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549" extrusionOk="0">
                    <a:moveTo>
                      <a:pt x="1" y="1"/>
                    </a:moveTo>
                    <a:lnTo>
                      <a:pt x="1" y="1549"/>
                    </a:lnTo>
                    <a:lnTo>
                      <a:pt x="12443" y="1549"/>
                    </a:lnTo>
                    <a:lnTo>
                      <a:pt x="12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8"/>
              <p:cNvSpPr/>
              <p:nvPr/>
            </p:nvSpPr>
            <p:spPr>
              <a:xfrm>
                <a:off x="8048132" y="3422264"/>
                <a:ext cx="90289" cy="284303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9526" extrusionOk="0">
                    <a:moveTo>
                      <a:pt x="1512" y="0"/>
                    </a:moveTo>
                    <a:cubicBezTo>
                      <a:pt x="679" y="0"/>
                      <a:pt x="0" y="679"/>
                      <a:pt x="0" y="1512"/>
                    </a:cubicBezTo>
                    <a:lnTo>
                      <a:pt x="0" y="9525"/>
                    </a:lnTo>
                    <a:lnTo>
                      <a:pt x="3025" y="9525"/>
                    </a:lnTo>
                    <a:lnTo>
                      <a:pt x="3025" y="1512"/>
                    </a:lnTo>
                    <a:cubicBezTo>
                      <a:pt x="3025" y="679"/>
                      <a:pt x="2346" y="0"/>
                      <a:pt x="1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8"/>
              <p:cNvSpPr/>
              <p:nvPr/>
            </p:nvSpPr>
            <p:spPr>
              <a:xfrm>
                <a:off x="8048132" y="3422264"/>
                <a:ext cx="44443" cy="284303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9526" extrusionOk="0">
                    <a:moveTo>
                      <a:pt x="1489" y="0"/>
                    </a:moveTo>
                    <a:cubicBezTo>
                      <a:pt x="667" y="12"/>
                      <a:pt x="0" y="691"/>
                      <a:pt x="0" y="1512"/>
                    </a:cubicBezTo>
                    <a:lnTo>
                      <a:pt x="0" y="9525"/>
                    </a:lnTo>
                    <a:lnTo>
                      <a:pt x="1489" y="9525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8"/>
              <p:cNvSpPr/>
              <p:nvPr/>
            </p:nvSpPr>
            <p:spPr>
              <a:xfrm>
                <a:off x="7942233" y="2983394"/>
                <a:ext cx="301728" cy="172385"/>
              </a:xfrm>
              <a:custGeom>
                <a:avLst/>
                <a:gdLst/>
                <a:ahLst/>
                <a:cxnLst/>
                <a:rect l="l" t="t" r="r" b="b"/>
                <a:pathLst>
                  <a:path w="10109" h="5776" extrusionOk="0">
                    <a:moveTo>
                      <a:pt x="5060" y="1"/>
                    </a:moveTo>
                    <a:cubicBezTo>
                      <a:pt x="5060" y="1"/>
                      <a:pt x="0" y="1311"/>
                      <a:pt x="0" y="5775"/>
                    </a:cubicBezTo>
                    <a:cubicBezTo>
                      <a:pt x="0" y="5775"/>
                      <a:pt x="2751" y="4085"/>
                      <a:pt x="5060" y="4085"/>
                    </a:cubicBezTo>
                    <a:cubicBezTo>
                      <a:pt x="7358" y="4085"/>
                      <a:pt x="10109" y="5775"/>
                      <a:pt x="10109" y="5775"/>
                    </a:cubicBezTo>
                    <a:cubicBezTo>
                      <a:pt x="10109" y="1311"/>
                      <a:pt x="5060" y="1"/>
                      <a:pt x="50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8"/>
              <p:cNvSpPr/>
              <p:nvPr/>
            </p:nvSpPr>
            <p:spPr>
              <a:xfrm>
                <a:off x="7942233" y="2983394"/>
                <a:ext cx="183741" cy="172385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5776" extrusionOk="0">
                    <a:moveTo>
                      <a:pt x="5060" y="1"/>
                    </a:moveTo>
                    <a:cubicBezTo>
                      <a:pt x="5060" y="1"/>
                      <a:pt x="0" y="1311"/>
                      <a:pt x="0" y="5775"/>
                    </a:cubicBezTo>
                    <a:cubicBezTo>
                      <a:pt x="0" y="5775"/>
                      <a:pt x="1012" y="5156"/>
                      <a:pt x="2310" y="4668"/>
                    </a:cubicBezTo>
                    <a:cubicBezTo>
                      <a:pt x="2810" y="2275"/>
                      <a:pt x="4858" y="989"/>
                      <a:pt x="6156" y="406"/>
                    </a:cubicBezTo>
                    <a:cubicBezTo>
                      <a:pt x="5513" y="120"/>
                      <a:pt x="5060" y="1"/>
                      <a:pt x="5060" y="1"/>
                    </a:cubicBezTo>
                    <a:close/>
                  </a:path>
                </a:pathLst>
              </a:custGeom>
              <a:solidFill>
                <a:schemeClr val="dk1">
                  <a:alpha val="439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632;p38"/>
          <p:cNvGrpSpPr/>
          <p:nvPr/>
        </p:nvGrpSpPr>
        <p:grpSpPr>
          <a:xfrm rot="1613830">
            <a:off x="6923655" y="326023"/>
            <a:ext cx="1110941" cy="597988"/>
            <a:chOff x="7278875" y="3732450"/>
            <a:chExt cx="1074577" cy="578339"/>
          </a:xfrm>
        </p:grpSpPr>
        <p:sp>
          <p:nvSpPr>
            <p:cNvPr id="633" name="Google Shape;633;p38"/>
            <p:cNvSpPr/>
            <p:nvPr/>
          </p:nvSpPr>
          <p:spPr>
            <a:xfrm>
              <a:off x="7526402" y="3732450"/>
              <a:ext cx="578940" cy="578339"/>
            </a:xfrm>
            <a:custGeom>
              <a:avLst/>
              <a:gdLst/>
              <a:ahLst/>
              <a:cxnLst/>
              <a:rect l="l" t="t" r="r" b="b"/>
              <a:pathLst>
                <a:path w="12169" h="12157" extrusionOk="0">
                  <a:moveTo>
                    <a:pt x="6095" y="0"/>
                  </a:moveTo>
                  <a:cubicBezTo>
                    <a:pt x="6087" y="0"/>
                    <a:pt x="6080" y="0"/>
                    <a:pt x="6073" y="0"/>
                  </a:cubicBezTo>
                  <a:cubicBezTo>
                    <a:pt x="2715" y="0"/>
                    <a:pt x="0" y="2727"/>
                    <a:pt x="0" y="6085"/>
                  </a:cubicBezTo>
                  <a:cubicBezTo>
                    <a:pt x="12" y="9442"/>
                    <a:pt x="2739" y="12157"/>
                    <a:pt x="6096" y="12157"/>
                  </a:cubicBezTo>
                  <a:cubicBezTo>
                    <a:pt x="9454" y="12145"/>
                    <a:pt x="12169" y="9418"/>
                    <a:pt x="12157" y="6061"/>
                  </a:cubicBezTo>
                  <a:cubicBezTo>
                    <a:pt x="12157" y="2710"/>
                    <a:pt x="9442" y="0"/>
                    <a:pt x="6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7561511" y="3823648"/>
              <a:ext cx="508719" cy="113889"/>
            </a:xfrm>
            <a:custGeom>
              <a:avLst/>
              <a:gdLst/>
              <a:ahLst/>
              <a:cxnLst/>
              <a:rect l="l" t="t" r="r" b="b"/>
              <a:pathLst>
                <a:path w="10693" h="2394" extrusionOk="0">
                  <a:moveTo>
                    <a:pt x="906" y="0"/>
                  </a:moveTo>
                  <a:cubicBezTo>
                    <a:pt x="548" y="381"/>
                    <a:pt x="251" y="798"/>
                    <a:pt x="1" y="1262"/>
                  </a:cubicBezTo>
                  <a:cubicBezTo>
                    <a:pt x="822" y="1727"/>
                    <a:pt x="2477" y="2382"/>
                    <a:pt x="5323" y="2393"/>
                  </a:cubicBezTo>
                  <a:lnTo>
                    <a:pt x="5370" y="2393"/>
                  </a:lnTo>
                  <a:cubicBezTo>
                    <a:pt x="8216" y="2382"/>
                    <a:pt x="9859" y="1727"/>
                    <a:pt x="10692" y="1262"/>
                  </a:cubicBezTo>
                  <a:cubicBezTo>
                    <a:pt x="10442" y="798"/>
                    <a:pt x="10133" y="381"/>
                    <a:pt x="9788" y="0"/>
                  </a:cubicBezTo>
                  <a:cubicBezTo>
                    <a:pt x="8835" y="369"/>
                    <a:pt x="7394" y="715"/>
                    <a:pt x="5347" y="715"/>
                  </a:cubicBezTo>
                  <a:cubicBezTo>
                    <a:pt x="3287" y="715"/>
                    <a:pt x="1858" y="369"/>
                    <a:pt x="906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7526402" y="3982258"/>
              <a:ext cx="578940" cy="154087"/>
            </a:xfrm>
            <a:custGeom>
              <a:avLst/>
              <a:gdLst/>
              <a:ahLst/>
              <a:cxnLst/>
              <a:rect l="l" t="t" r="r" b="b"/>
              <a:pathLst>
                <a:path w="12169" h="3239" extrusionOk="0">
                  <a:moveTo>
                    <a:pt x="60" y="0"/>
                  </a:moveTo>
                  <a:cubicBezTo>
                    <a:pt x="24" y="274"/>
                    <a:pt x="0" y="548"/>
                    <a:pt x="0" y="834"/>
                  </a:cubicBezTo>
                  <a:cubicBezTo>
                    <a:pt x="0" y="1167"/>
                    <a:pt x="36" y="1500"/>
                    <a:pt x="84" y="1810"/>
                  </a:cubicBezTo>
                  <a:cubicBezTo>
                    <a:pt x="786" y="2310"/>
                    <a:pt x="2584" y="3239"/>
                    <a:pt x="6061" y="3239"/>
                  </a:cubicBezTo>
                  <a:lnTo>
                    <a:pt x="6108" y="3239"/>
                  </a:lnTo>
                  <a:cubicBezTo>
                    <a:pt x="9573" y="3239"/>
                    <a:pt x="11371" y="2310"/>
                    <a:pt x="12085" y="1810"/>
                  </a:cubicBezTo>
                  <a:cubicBezTo>
                    <a:pt x="12133" y="1488"/>
                    <a:pt x="12169" y="1155"/>
                    <a:pt x="12157" y="810"/>
                  </a:cubicBezTo>
                  <a:cubicBezTo>
                    <a:pt x="12157" y="536"/>
                    <a:pt x="12145" y="262"/>
                    <a:pt x="12109" y="0"/>
                  </a:cubicBezTo>
                  <a:cubicBezTo>
                    <a:pt x="11407" y="488"/>
                    <a:pt x="9609" y="1441"/>
                    <a:pt x="6085" y="1441"/>
                  </a:cubicBezTo>
                  <a:cubicBezTo>
                    <a:pt x="2560" y="1441"/>
                    <a:pt x="751" y="488"/>
                    <a:pt x="60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7555279" y="4147623"/>
              <a:ext cx="520613" cy="135439"/>
            </a:xfrm>
            <a:custGeom>
              <a:avLst/>
              <a:gdLst/>
              <a:ahLst/>
              <a:cxnLst/>
              <a:rect l="l" t="t" r="r" b="b"/>
              <a:pathLst>
                <a:path w="10943" h="2847" extrusionOk="0">
                  <a:moveTo>
                    <a:pt x="1" y="1"/>
                  </a:moveTo>
                  <a:cubicBezTo>
                    <a:pt x="501" y="1025"/>
                    <a:pt x="1275" y="1894"/>
                    <a:pt x="2239" y="2489"/>
                  </a:cubicBezTo>
                  <a:cubicBezTo>
                    <a:pt x="3061" y="2691"/>
                    <a:pt x="4120" y="2846"/>
                    <a:pt x="5454" y="2846"/>
                  </a:cubicBezTo>
                  <a:lnTo>
                    <a:pt x="5501" y="2846"/>
                  </a:lnTo>
                  <a:cubicBezTo>
                    <a:pt x="6835" y="2846"/>
                    <a:pt x="7883" y="2691"/>
                    <a:pt x="8716" y="2489"/>
                  </a:cubicBezTo>
                  <a:cubicBezTo>
                    <a:pt x="9669" y="1894"/>
                    <a:pt x="10454" y="1025"/>
                    <a:pt x="10943" y="1"/>
                  </a:cubicBezTo>
                  <a:lnTo>
                    <a:pt x="10943" y="1"/>
                  </a:lnTo>
                  <a:cubicBezTo>
                    <a:pt x="10323" y="429"/>
                    <a:pt x="8692" y="1275"/>
                    <a:pt x="5478" y="1275"/>
                  </a:cubicBezTo>
                  <a:cubicBezTo>
                    <a:pt x="2263" y="1275"/>
                    <a:pt x="620" y="429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7598333" y="3817559"/>
              <a:ext cx="197151" cy="203658"/>
            </a:xfrm>
            <a:custGeom>
              <a:avLst/>
              <a:gdLst/>
              <a:ahLst/>
              <a:cxnLst/>
              <a:rect l="l" t="t" r="r" b="b"/>
              <a:pathLst>
                <a:path w="4144" h="4281" extrusionOk="0">
                  <a:moveTo>
                    <a:pt x="2804" y="1"/>
                  </a:moveTo>
                  <a:cubicBezTo>
                    <a:pt x="2156" y="1"/>
                    <a:pt x="1378" y="466"/>
                    <a:pt x="822" y="1248"/>
                  </a:cubicBezTo>
                  <a:cubicBezTo>
                    <a:pt x="60" y="2319"/>
                    <a:pt x="1" y="3593"/>
                    <a:pt x="691" y="4081"/>
                  </a:cubicBezTo>
                  <a:cubicBezTo>
                    <a:pt x="881" y="4216"/>
                    <a:pt x="1106" y="4280"/>
                    <a:pt x="1348" y="4280"/>
                  </a:cubicBezTo>
                  <a:cubicBezTo>
                    <a:pt x="2001" y="4280"/>
                    <a:pt x="2778" y="3815"/>
                    <a:pt x="3334" y="3033"/>
                  </a:cubicBezTo>
                  <a:cubicBezTo>
                    <a:pt x="4096" y="1962"/>
                    <a:pt x="4144" y="688"/>
                    <a:pt x="3453" y="200"/>
                  </a:cubicBezTo>
                  <a:cubicBezTo>
                    <a:pt x="3267" y="65"/>
                    <a:pt x="3044" y="1"/>
                    <a:pt x="2804" y="1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7724642" y="3735828"/>
              <a:ext cx="380695" cy="574961"/>
            </a:xfrm>
            <a:custGeom>
              <a:avLst/>
              <a:gdLst/>
              <a:ahLst/>
              <a:cxnLst/>
              <a:rect l="l" t="t" r="r" b="b"/>
              <a:pathLst>
                <a:path w="8002" h="12086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3442" y="1334"/>
                    <a:pt x="3715" y="3168"/>
                    <a:pt x="2668" y="5252"/>
                  </a:cubicBezTo>
                  <a:cubicBezTo>
                    <a:pt x="1120" y="8347"/>
                    <a:pt x="1" y="10193"/>
                    <a:pt x="358" y="11883"/>
                  </a:cubicBezTo>
                  <a:cubicBezTo>
                    <a:pt x="858" y="12014"/>
                    <a:pt x="1382" y="12086"/>
                    <a:pt x="1929" y="12086"/>
                  </a:cubicBezTo>
                  <a:cubicBezTo>
                    <a:pt x="5287" y="12074"/>
                    <a:pt x="8002" y="9347"/>
                    <a:pt x="7990" y="5990"/>
                  </a:cubicBezTo>
                  <a:cubicBezTo>
                    <a:pt x="7990" y="2966"/>
                    <a:pt x="5763" y="453"/>
                    <a:pt x="2870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7278875" y="3954475"/>
              <a:ext cx="1074577" cy="186960"/>
            </a:xfrm>
            <a:custGeom>
              <a:avLst/>
              <a:gdLst/>
              <a:ahLst/>
              <a:cxnLst/>
              <a:rect l="l" t="t" r="r" b="b"/>
              <a:pathLst>
                <a:path w="22587" h="3930" extrusionOk="0">
                  <a:moveTo>
                    <a:pt x="17205" y="1"/>
                  </a:moveTo>
                  <a:lnTo>
                    <a:pt x="17205" y="1"/>
                  </a:lnTo>
                  <a:cubicBezTo>
                    <a:pt x="17253" y="215"/>
                    <a:pt x="17288" y="417"/>
                    <a:pt x="17324" y="644"/>
                  </a:cubicBezTo>
                  <a:cubicBezTo>
                    <a:pt x="18562" y="906"/>
                    <a:pt x="19324" y="1251"/>
                    <a:pt x="19324" y="1632"/>
                  </a:cubicBezTo>
                  <a:cubicBezTo>
                    <a:pt x="19324" y="2013"/>
                    <a:pt x="18538" y="2370"/>
                    <a:pt x="17253" y="2644"/>
                  </a:cubicBezTo>
                  <a:lnTo>
                    <a:pt x="17229" y="2644"/>
                  </a:lnTo>
                  <a:cubicBezTo>
                    <a:pt x="15764" y="2953"/>
                    <a:pt x="13645" y="3144"/>
                    <a:pt x="11299" y="3144"/>
                  </a:cubicBezTo>
                  <a:cubicBezTo>
                    <a:pt x="8942" y="3144"/>
                    <a:pt x="6823" y="2965"/>
                    <a:pt x="5358" y="2668"/>
                  </a:cubicBezTo>
                  <a:cubicBezTo>
                    <a:pt x="5358" y="2668"/>
                    <a:pt x="5346" y="2668"/>
                    <a:pt x="5334" y="2656"/>
                  </a:cubicBezTo>
                  <a:cubicBezTo>
                    <a:pt x="4049" y="2394"/>
                    <a:pt x="3263" y="2049"/>
                    <a:pt x="3263" y="1656"/>
                  </a:cubicBezTo>
                  <a:cubicBezTo>
                    <a:pt x="3263" y="1275"/>
                    <a:pt x="4013" y="929"/>
                    <a:pt x="5263" y="656"/>
                  </a:cubicBezTo>
                  <a:cubicBezTo>
                    <a:pt x="5287" y="441"/>
                    <a:pt x="5323" y="227"/>
                    <a:pt x="5370" y="24"/>
                  </a:cubicBezTo>
                  <a:lnTo>
                    <a:pt x="5370" y="24"/>
                  </a:lnTo>
                  <a:cubicBezTo>
                    <a:pt x="2144" y="370"/>
                    <a:pt x="0" y="977"/>
                    <a:pt x="0" y="1668"/>
                  </a:cubicBezTo>
                  <a:cubicBezTo>
                    <a:pt x="0" y="2358"/>
                    <a:pt x="2215" y="3334"/>
                    <a:pt x="5513" y="3668"/>
                  </a:cubicBezTo>
                  <a:cubicBezTo>
                    <a:pt x="5549" y="3668"/>
                    <a:pt x="5573" y="3680"/>
                    <a:pt x="5608" y="3680"/>
                  </a:cubicBezTo>
                  <a:cubicBezTo>
                    <a:pt x="7287" y="3834"/>
                    <a:pt x="9228" y="3930"/>
                    <a:pt x="11299" y="3930"/>
                  </a:cubicBezTo>
                  <a:cubicBezTo>
                    <a:pt x="13371" y="3930"/>
                    <a:pt x="15312" y="3823"/>
                    <a:pt x="16979" y="3656"/>
                  </a:cubicBezTo>
                  <a:cubicBezTo>
                    <a:pt x="17014" y="3656"/>
                    <a:pt x="17038" y="3656"/>
                    <a:pt x="17074" y="3644"/>
                  </a:cubicBezTo>
                  <a:cubicBezTo>
                    <a:pt x="20372" y="3311"/>
                    <a:pt x="22587" y="2322"/>
                    <a:pt x="22587" y="1620"/>
                  </a:cubicBezTo>
                  <a:cubicBezTo>
                    <a:pt x="22587" y="929"/>
                    <a:pt x="20432" y="334"/>
                    <a:pt x="17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39FAFB-2B53-4D2B-1F04-9C91F238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480" y="3260339"/>
            <a:ext cx="1883161" cy="18831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2290" y="989887"/>
            <a:ext cx="4239709" cy="704700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Поиск команды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332291" y="1694587"/>
            <a:ext cx="42397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Здесь пользователи могут найти себе друзей или целую команды для игры.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заявке на поиск игрок может указать: свой возраст, часовой пояс, части игры, в которые он играет, а также указать свой опыт игры.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880EE0-E58C-2FA8-2823-77FC9332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65B70D-D773-27C7-02B1-4F3B0F71A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76" y="494500"/>
            <a:ext cx="3960168" cy="36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7ADFB660-919D-9CDA-184E-E52E04FA400C}"/>
              </a:ext>
            </a:extLst>
          </p:cNvPr>
          <p:cNvSpPr txBox="1">
            <a:spLocks/>
          </p:cNvSpPr>
          <p:nvPr/>
        </p:nvSpPr>
        <p:spPr>
          <a:xfrm>
            <a:off x="2701197" y="-12831"/>
            <a:ext cx="4239709" cy="70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5000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Чат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8588D-6429-9FE5-EFCF-C7D78BF8D5A9}"/>
              </a:ext>
            </a:extLst>
          </p:cNvPr>
          <p:cNvSpPr txBox="1"/>
          <p:nvPr/>
        </p:nvSpPr>
        <p:spPr>
          <a:xfrm>
            <a:off x="1911596" y="805306"/>
            <a:ext cx="5818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чате пользователи могут общаться между собой, например, обсуждая как пройти какую-либо миссию.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D9DA66-C31F-A1B0-BF70-4CF76349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6F4546-26AE-0696-E535-2896B67F1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12" y="1565074"/>
            <a:ext cx="6719475" cy="350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8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746" y="107953"/>
            <a:ext cx="8714508" cy="591482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Личный кабинет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1004455" y="699435"/>
            <a:ext cx="71350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Авторизированному пользователю открываются некоторые возможности сайта, такие как публикация фото в галереи и отправка заявки в поиске команды.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личном кабинете пользователь может указать описание, свой личный сайт, ссылку на страницу ВКонтакте, </a:t>
            </a:r>
            <a:r>
              <a:rPr lang="en-US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Telegram </a:t>
            </a:r>
            <a:r>
              <a:rPr lang="ru-RU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и </a:t>
            </a:r>
            <a:r>
              <a:rPr lang="en-US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Discord</a:t>
            </a:r>
            <a:r>
              <a:rPr lang="ru-RU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. Эта информация будет показана другим игрокам на странице публичного профиля пользователя.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97EE90-B4C0-E210-B714-1EE82A5A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64580F-A8B5-718F-9EC8-27F0767F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6" y="2148365"/>
            <a:ext cx="2597897" cy="28871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81410FA-8B84-CA82-CBAB-1F652203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2" y="2148365"/>
            <a:ext cx="3348715" cy="28871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97BB1D4-5052-5CB6-8348-094F5E5E0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316" y="1853886"/>
            <a:ext cx="2201938" cy="25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5AC2FCA-9380-6C14-3693-1BD5099AF8ED}"/>
              </a:ext>
            </a:extLst>
          </p:cNvPr>
          <p:cNvSpPr txBox="1">
            <a:spLocks/>
          </p:cNvSpPr>
          <p:nvPr/>
        </p:nvSpPr>
        <p:spPr>
          <a:xfrm>
            <a:off x="5279476" y="176594"/>
            <a:ext cx="3650672" cy="33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 b="0" i="0" u="none" strike="noStrike" cap="none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Roboto Condensed" panose="02000000000000000000" charset="0"/>
                <a:ea typeface="Roboto Condensed" panose="02000000000000000000" charset="0"/>
              </a:rPr>
              <a:t>Роли пользователей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83D4A-417A-C952-EB4A-3648F1EFAEBB}"/>
              </a:ext>
            </a:extLst>
          </p:cNvPr>
          <p:cNvSpPr txBox="1"/>
          <p:nvPr/>
        </p:nvSpPr>
        <p:spPr>
          <a:xfrm>
            <a:off x="5279476" y="516036"/>
            <a:ext cx="36506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Ранее упоминались какие-то «Редактор», «Модератор» и «Администратор». Что же это</a:t>
            </a:r>
            <a:r>
              <a:rPr lang="en-US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?</a:t>
            </a:r>
            <a:endParaRPr lang="ru-RU" sz="1800" dirty="0">
              <a:solidFill>
                <a:srgbClr val="154A4B"/>
              </a:solidFill>
              <a:latin typeface="Roboto Condensed" panose="02000000000000000000" charset="0"/>
              <a:ea typeface="Roboto Condensed" panose="02000000000000000000" charset="0"/>
            </a:endParaRPr>
          </a:p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Это роли пользователей, дающие им определённые возможности. </a:t>
            </a:r>
          </a:p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Редактор – может добавлять и изменять новости и страницы в википедии.</a:t>
            </a:r>
          </a:p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Модератор – имеет возможность скрывать фото в галерее и заявки в поиске команды (также, имеет возможности редактора).</a:t>
            </a:r>
          </a:p>
          <a:p>
            <a:pPr algn="ctr"/>
            <a:r>
              <a:rPr lang="ru-RU" sz="1800" dirty="0">
                <a:solidFill>
                  <a:srgbClr val="154A4B"/>
                </a:solidFill>
                <a:latin typeface="Roboto Condensed" panose="02000000000000000000" charset="0"/>
                <a:ea typeface="Roboto Condensed" panose="02000000000000000000" charset="0"/>
              </a:rPr>
              <a:t>Администратор – главная роль сайта. Есть права на удаление фото из галереи и заявок из поиска команды.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A64757-2C53-947E-DC78-E0964E9D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3FE793-3306-ED10-348F-3EE97969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1" y="103149"/>
            <a:ext cx="2483759" cy="8967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0EF1504-D755-E391-E58D-7872C984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072" y="1058804"/>
            <a:ext cx="3065404" cy="26887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BE1794-6E76-B0D5-E306-0A400B091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79" y="3806424"/>
            <a:ext cx="3856021" cy="12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5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1"/>
          <p:cNvSpPr txBox="1">
            <a:spLocks noGrp="1"/>
          </p:cNvSpPr>
          <p:nvPr>
            <p:ph type="ctrTitle"/>
          </p:nvPr>
        </p:nvSpPr>
        <p:spPr>
          <a:xfrm>
            <a:off x="90055" y="2123886"/>
            <a:ext cx="508295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latin typeface="Roboto Condensed" panose="02000000000000000000" charset="0"/>
                <a:ea typeface="Roboto Condensed" panose="02000000000000000000" charset="0"/>
              </a:rPr>
              <a:t>Дополнительная информация</a:t>
            </a:r>
            <a:endParaRPr sz="4000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87" name="Google Shape;687;p41"/>
          <p:cNvSpPr txBox="1">
            <a:spLocks noGrp="1"/>
          </p:cNvSpPr>
          <p:nvPr>
            <p:ph type="title" idx="2"/>
          </p:nvPr>
        </p:nvSpPr>
        <p:spPr>
          <a:xfrm>
            <a:off x="90055" y="1370503"/>
            <a:ext cx="508295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3</a:t>
            </a:r>
            <a:endParaRPr dirty="0"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553418" y="3213321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Некоторая дополнительная информация по разработке и сайту</a:t>
            </a:r>
          </a:p>
        </p:txBody>
      </p:sp>
      <p:grpSp>
        <p:nvGrpSpPr>
          <p:cNvPr id="56" name="Google Shape;1471;p57">
            <a:extLst>
              <a:ext uri="{FF2B5EF4-FFF2-40B4-BE49-F238E27FC236}">
                <a16:creationId xmlns:a16="http://schemas.microsoft.com/office/drawing/2014/main" id="{187DCC17-F155-5BBD-0B90-10E4B3F80A35}"/>
              </a:ext>
            </a:extLst>
          </p:cNvPr>
          <p:cNvGrpSpPr/>
          <p:nvPr/>
        </p:nvGrpSpPr>
        <p:grpSpPr>
          <a:xfrm>
            <a:off x="6013515" y="2111797"/>
            <a:ext cx="2577067" cy="2203048"/>
            <a:chOff x="2161725" y="1885675"/>
            <a:chExt cx="710550" cy="607425"/>
          </a:xfrm>
        </p:grpSpPr>
        <p:sp>
          <p:nvSpPr>
            <p:cNvPr id="57" name="Google Shape;1472;p57">
              <a:extLst>
                <a:ext uri="{FF2B5EF4-FFF2-40B4-BE49-F238E27FC236}">
                  <a16:creationId xmlns:a16="http://schemas.microsoft.com/office/drawing/2014/main" id="{C002EB80-A42F-A582-412D-5C5B903A78DD}"/>
                </a:ext>
              </a:extLst>
            </p:cNvPr>
            <p:cNvSpPr/>
            <p:nvPr/>
          </p:nvSpPr>
          <p:spPr>
            <a:xfrm>
              <a:off x="2253425" y="1988825"/>
              <a:ext cx="45875" cy="91725"/>
            </a:xfrm>
            <a:custGeom>
              <a:avLst/>
              <a:gdLst/>
              <a:ahLst/>
              <a:cxnLst/>
              <a:rect l="l" t="t" r="r" b="b"/>
              <a:pathLst>
                <a:path w="1835" h="3669" extrusionOk="0">
                  <a:moveTo>
                    <a:pt x="1835" y="0"/>
                  </a:moveTo>
                  <a:lnTo>
                    <a:pt x="272" y="1564"/>
                  </a:lnTo>
                  <a:cubicBezTo>
                    <a:pt x="99" y="1737"/>
                    <a:pt x="1" y="1972"/>
                    <a:pt x="1" y="2212"/>
                  </a:cubicBezTo>
                  <a:lnTo>
                    <a:pt x="1" y="3669"/>
                  </a:lnTo>
                  <a:lnTo>
                    <a:pt x="1835" y="3669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73;p57">
              <a:extLst>
                <a:ext uri="{FF2B5EF4-FFF2-40B4-BE49-F238E27FC236}">
                  <a16:creationId xmlns:a16="http://schemas.microsoft.com/office/drawing/2014/main" id="{DE989BBC-DF8D-856C-AB0C-8DB0B9687623}"/>
                </a:ext>
              </a:extLst>
            </p:cNvPr>
            <p:cNvSpPr/>
            <p:nvPr/>
          </p:nvSpPr>
          <p:spPr>
            <a:xfrm>
              <a:off x="2287850" y="1897125"/>
              <a:ext cx="22900" cy="194850"/>
            </a:xfrm>
            <a:custGeom>
              <a:avLst/>
              <a:gdLst/>
              <a:ahLst/>
              <a:cxnLst/>
              <a:rect l="l" t="t" r="r" b="b"/>
              <a:pathLst>
                <a:path w="916" h="7794" extrusionOk="0">
                  <a:moveTo>
                    <a:pt x="1" y="0"/>
                  </a:moveTo>
                  <a:lnTo>
                    <a:pt x="1" y="7337"/>
                  </a:lnTo>
                  <a:cubicBezTo>
                    <a:pt x="1" y="7590"/>
                    <a:pt x="205" y="7794"/>
                    <a:pt x="458" y="7794"/>
                  </a:cubicBezTo>
                  <a:cubicBezTo>
                    <a:pt x="711" y="7794"/>
                    <a:pt x="915" y="7590"/>
                    <a:pt x="915" y="7337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74;p57">
              <a:extLst>
                <a:ext uri="{FF2B5EF4-FFF2-40B4-BE49-F238E27FC236}">
                  <a16:creationId xmlns:a16="http://schemas.microsoft.com/office/drawing/2014/main" id="{B8B0BCA3-E65E-2C6E-0F52-C8C1478752A1}"/>
                </a:ext>
              </a:extLst>
            </p:cNvPr>
            <p:cNvSpPr/>
            <p:nvPr/>
          </p:nvSpPr>
          <p:spPr>
            <a:xfrm>
              <a:off x="2459700" y="1897125"/>
              <a:ext cx="23025" cy="103150"/>
            </a:xfrm>
            <a:custGeom>
              <a:avLst/>
              <a:gdLst/>
              <a:ahLst/>
              <a:cxnLst/>
              <a:rect l="l" t="t" r="r" b="b"/>
              <a:pathLst>
                <a:path w="921" h="4126" extrusionOk="0">
                  <a:moveTo>
                    <a:pt x="1" y="0"/>
                  </a:moveTo>
                  <a:lnTo>
                    <a:pt x="1" y="3668"/>
                  </a:lnTo>
                  <a:cubicBezTo>
                    <a:pt x="1" y="3922"/>
                    <a:pt x="205" y="4126"/>
                    <a:pt x="463" y="4126"/>
                  </a:cubicBezTo>
                  <a:cubicBezTo>
                    <a:pt x="716" y="4126"/>
                    <a:pt x="920" y="3922"/>
                    <a:pt x="920" y="3668"/>
                  </a:cubicBezTo>
                  <a:lnTo>
                    <a:pt x="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75;p57">
              <a:extLst>
                <a:ext uri="{FF2B5EF4-FFF2-40B4-BE49-F238E27FC236}">
                  <a16:creationId xmlns:a16="http://schemas.microsoft.com/office/drawing/2014/main" id="{66D3D982-A813-309F-8808-22443722CB00}"/>
                </a:ext>
              </a:extLst>
            </p:cNvPr>
            <p:cNvSpPr/>
            <p:nvPr/>
          </p:nvSpPr>
          <p:spPr>
            <a:xfrm>
              <a:off x="2448275" y="2011700"/>
              <a:ext cx="45875" cy="80275"/>
            </a:xfrm>
            <a:custGeom>
              <a:avLst/>
              <a:gdLst/>
              <a:ahLst/>
              <a:cxnLst/>
              <a:rect l="l" t="t" r="r" b="b"/>
              <a:pathLst>
                <a:path w="1835" h="3211" extrusionOk="0">
                  <a:moveTo>
                    <a:pt x="0" y="0"/>
                  </a:moveTo>
                  <a:lnTo>
                    <a:pt x="0" y="3211"/>
                  </a:lnTo>
                  <a:lnTo>
                    <a:pt x="1834" y="3211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76;p57">
              <a:extLst>
                <a:ext uri="{FF2B5EF4-FFF2-40B4-BE49-F238E27FC236}">
                  <a16:creationId xmlns:a16="http://schemas.microsoft.com/office/drawing/2014/main" id="{839A09C9-4955-94EA-35CA-BDC263B35CFD}"/>
                </a:ext>
              </a:extLst>
            </p:cNvPr>
            <p:cNvSpPr/>
            <p:nvPr/>
          </p:nvSpPr>
          <p:spPr>
            <a:xfrm>
              <a:off x="2161725" y="2080525"/>
              <a:ext cx="710550" cy="221275"/>
            </a:xfrm>
            <a:custGeom>
              <a:avLst/>
              <a:gdLst/>
              <a:ahLst/>
              <a:cxnLst/>
              <a:rect l="l" t="t" r="r" b="b"/>
              <a:pathLst>
                <a:path w="28422" h="8851" extrusionOk="0">
                  <a:moveTo>
                    <a:pt x="920" y="1"/>
                  </a:moveTo>
                  <a:cubicBezTo>
                    <a:pt x="414" y="1"/>
                    <a:pt x="1" y="409"/>
                    <a:pt x="1" y="915"/>
                  </a:cubicBezTo>
                  <a:lnTo>
                    <a:pt x="1" y="4583"/>
                  </a:lnTo>
                  <a:lnTo>
                    <a:pt x="1835" y="8251"/>
                  </a:lnTo>
                  <a:lnTo>
                    <a:pt x="2501" y="8851"/>
                  </a:lnTo>
                  <a:lnTo>
                    <a:pt x="27232" y="8851"/>
                  </a:lnTo>
                  <a:lnTo>
                    <a:pt x="28342" y="8251"/>
                  </a:lnTo>
                  <a:cubicBezTo>
                    <a:pt x="28395" y="8132"/>
                    <a:pt x="28422" y="8003"/>
                    <a:pt x="28422" y="7870"/>
                  </a:cubicBezTo>
                  <a:lnTo>
                    <a:pt x="28422" y="6058"/>
                  </a:lnTo>
                  <a:cubicBezTo>
                    <a:pt x="28422" y="5853"/>
                    <a:pt x="28355" y="5658"/>
                    <a:pt x="28235" y="5503"/>
                  </a:cubicBezTo>
                  <a:lnTo>
                    <a:pt x="22968" y="5161"/>
                  </a:lnTo>
                  <a:lnTo>
                    <a:pt x="21396" y="1835"/>
                  </a:lnTo>
                  <a:lnTo>
                    <a:pt x="18479" y="311"/>
                  </a:lnTo>
                  <a:cubicBezTo>
                    <a:pt x="18084" y="107"/>
                    <a:pt x="17648" y="1"/>
                    <a:pt x="17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77;p57">
              <a:extLst>
                <a:ext uri="{FF2B5EF4-FFF2-40B4-BE49-F238E27FC236}">
                  <a16:creationId xmlns:a16="http://schemas.microsoft.com/office/drawing/2014/main" id="{19073961-EB10-8654-B423-22D9D5E3EBC2}"/>
                </a:ext>
              </a:extLst>
            </p:cNvPr>
            <p:cNvSpPr/>
            <p:nvPr/>
          </p:nvSpPr>
          <p:spPr>
            <a:xfrm>
              <a:off x="2365775" y="1977400"/>
              <a:ext cx="230625" cy="55075"/>
            </a:xfrm>
            <a:custGeom>
              <a:avLst/>
              <a:gdLst/>
              <a:ahLst/>
              <a:cxnLst/>
              <a:rect l="l" t="t" r="r" b="b"/>
              <a:pathLst>
                <a:path w="9225" h="2203" extrusionOk="0">
                  <a:moveTo>
                    <a:pt x="1924" y="0"/>
                  </a:moveTo>
                  <a:lnTo>
                    <a:pt x="1" y="577"/>
                  </a:lnTo>
                  <a:cubicBezTo>
                    <a:pt x="654" y="1497"/>
                    <a:pt x="2066" y="2132"/>
                    <a:pt x="4313" y="2132"/>
                  </a:cubicBezTo>
                  <a:lnTo>
                    <a:pt x="5601" y="2203"/>
                  </a:lnTo>
                  <a:cubicBezTo>
                    <a:pt x="7217" y="1994"/>
                    <a:pt x="8505" y="1426"/>
                    <a:pt x="9016" y="702"/>
                  </a:cubicBezTo>
                  <a:cubicBezTo>
                    <a:pt x="9224" y="409"/>
                    <a:pt x="8989" y="0"/>
                    <a:pt x="8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78;p57">
              <a:extLst>
                <a:ext uri="{FF2B5EF4-FFF2-40B4-BE49-F238E27FC236}">
                  <a16:creationId xmlns:a16="http://schemas.microsoft.com/office/drawing/2014/main" id="{803D75E0-1A2E-EF35-9595-55E86428A4F9}"/>
                </a:ext>
              </a:extLst>
            </p:cNvPr>
            <p:cNvSpPr/>
            <p:nvPr/>
          </p:nvSpPr>
          <p:spPr>
            <a:xfrm>
              <a:off x="2161725" y="2195100"/>
              <a:ext cx="45875" cy="98375"/>
            </a:xfrm>
            <a:custGeom>
              <a:avLst/>
              <a:gdLst/>
              <a:ahLst/>
              <a:cxnLst/>
              <a:rect l="l" t="t" r="r" b="b"/>
              <a:pathLst>
                <a:path w="1835" h="3935" extrusionOk="0">
                  <a:moveTo>
                    <a:pt x="1" y="0"/>
                  </a:moveTo>
                  <a:lnTo>
                    <a:pt x="1" y="3322"/>
                  </a:lnTo>
                  <a:cubicBezTo>
                    <a:pt x="1" y="3442"/>
                    <a:pt x="23" y="3557"/>
                    <a:pt x="67" y="3668"/>
                  </a:cubicBezTo>
                  <a:lnTo>
                    <a:pt x="1835" y="3935"/>
                  </a:lnTo>
                  <a:lnTo>
                    <a:pt x="1835" y="915"/>
                  </a:lnTo>
                  <a:cubicBezTo>
                    <a:pt x="1835" y="409"/>
                    <a:pt x="1426" y="0"/>
                    <a:pt x="920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479;p57">
              <a:extLst>
                <a:ext uri="{FF2B5EF4-FFF2-40B4-BE49-F238E27FC236}">
                  <a16:creationId xmlns:a16="http://schemas.microsoft.com/office/drawing/2014/main" id="{A3686DBF-0CCD-2153-53F6-3BCEBE930FB8}"/>
                </a:ext>
              </a:extLst>
            </p:cNvPr>
            <p:cNvSpPr/>
            <p:nvPr/>
          </p:nvSpPr>
          <p:spPr>
            <a:xfrm>
              <a:off x="2346025" y="1977400"/>
              <a:ext cx="159775" cy="57300"/>
            </a:xfrm>
            <a:custGeom>
              <a:avLst/>
              <a:gdLst/>
              <a:ahLst/>
              <a:cxnLst/>
              <a:rect l="l" t="t" r="r" b="b"/>
              <a:pathLst>
                <a:path w="6391" h="2292" extrusionOk="0">
                  <a:moveTo>
                    <a:pt x="596" y="0"/>
                  </a:moveTo>
                  <a:cubicBezTo>
                    <a:pt x="236" y="0"/>
                    <a:pt x="0" y="409"/>
                    <a:pt x="209" y="702"/>
                  </a:cubicBezTo>
                  <a:cubicBezTo>
                    <a:pt x="862" y="1625"/>
                    <a:pt x="2763" y="2291"/>
                    <a:pt x="5010" y="2291"/>
                  </a:cubicBezTo>
                  <a:cubicBezTo>
                    <a:pt x="5485" y="2291"/>
                    <a:pt x="5956" y="2260"/>
                    <a:pt x="6391" y="2203"/>
                  </a:cubicBezTo>
                  <a:cubicBezTo>
                    <a:pt x="4277" y="1932"/>
                    <a:pt x="2714" y="1048"/>
                    <a:pt x="2714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480;p57">
              <a:extLst>
                <a:ext uri="{FF2B5EF4-FFF2-40B4-BE49-F238E27FC236}">
                  <a16:creationId xmlns:a16="http://schemas.microsoft.com/office/drawing/2014/main" id="{61B055FF-D66D-06A5-7342-1F4023A9F36E}"/>
                </a:ext>
              </a:extLst>
            </p:cNvPr>
            <p:cNvSpPr/>
            <p:nvPr/>
          </p:nvSpPr>
          <p:spPr>
            <a:xfrm>
              <a:off x="2459700" y="1885675"/>
              <a:ext cx="23025" cy="22900"/>
            </a:xfrm>
            <a:custGeom>
              <a:avLst/>
              <a:gdLst/>
              <a:ahLst/>
              <a:cxnLst/>
              <a:rect l="l" t="t" r="r" b="b"/>
              <a:pathLst>
                <a:path w="921" h="916" extrusionOk="0">
                  <a:moveTo>
                    <a:pt x="463" y="1"/>
                  </a:moveTo>
                  <a:cubicBezTo>
                    <a:pt x="210" y="1"/>
                    <a:pt x="1" y="205"/>
                    <a:pt x="1" y="458"/>
                  </a:cubicBezTo>
                  <a:cubicBezTo>
                    <a:pt x="1" y="712"/>
                    <a:pt x="210" y="916"/>
                    <a:pt x="463" y="916"/>
                  </a:cubicBezTo>
                  <a:cubicBezTo>
                    <a:pt x="716" y="916"/>
                    <a:pt x="920" y="712"/>
                    <a:pt x="920" y="458"/>
                  </a:cubicBezTo>
                  <a:cubicBezTo>
                    <a:pt x="920" y="205"/>
                    <a:pt x="716" y="1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481;p57">
              <a:extLst>
                <a:ext uri="{FF2B5EF4-FFF2-40B4-BE49-F238E27FC236}">
                  <a16:creationId xmlns:a16="http://schemas.microsoft.com/office/drawing/2014/main" id="{3DD46379-DF77-A6BE-BB83-B75C48ED0B27}"/>
                </a:ext>
              </a:extLst>
            </p:cNvPr>
            <p:cNvSpPr/>
            <p:nvPr/>
          </p:nvSpPr>
          <p:spPr>
            <a:xfrm>
              <a:off x="2287850" y="1885675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916" h="916" extrusionOk="0">
                  <a:moveTo>
                    <a:pt x="458" y="1"/>
                  </a:moveTo>
                  <a:cubicBezTo>
                    <a:pt x="205" y="1"/>
                    <a:pt x="1" y="205"/>
                    <a:pt x="1" y="458"/>
                  </a:cubicBezTo>
                  <a:cubicBezTo>
                    <a:pt x="1" y="712"/>
                    <a:pt x="205" y="916"/>
                    <a:pt x="458" y="916"/>
                  </a:cubicBezTo>
                  <a:cubicBezTo>
                    <a:pt x="711" y="916"/>
                    <a:pt x="915" y="712"/>
                    <a:pt x="915" y="458"/>
                  </a:cubicBezTo>
                  <a:cubicBezTo>
                    <a:pt x="915" y="205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482;p57">
              <a:extLst>
                <a:ext uri="{FF2B5EF4-FFF2-40B4-BE49-F238E27FC236}">
                  <a16:creationId xmlns:a16="http://schemas.microsoft.com/office/drawing/2014/main" id="{A94452F3-FC0A-EF08-14F1-5F49DA21A972}"/>
                </a:ext>
              </a:extLst>
            </p:cNvPr>
            <p:cNvSpPr/>
            <p:nvPr/>
          </p:nvSpPr>
          <p:spPr>
            <a:xfrm>
              <a:off x="2792100" y="2344075"/>
              <a:ext cx="44650" cy="45875"/>
            </a:xfrm>
            <a:custGeom>
              <a:avLst/>
              <a:gdLst/>
              <a:ahLst/>
              <a:cxnLst/>
              <a:rect l="l" t="t" r="r" b="b"/>
              <a:pathLst>
                <a:path w="1786" h="1835" extrusionOk="0">
                  <a:moveTo>
                    <a:pt x="915" y="1"/>
                  </a:moveTo>
                  <a:cubicBezTo>
                    <a:pt x="409" y="1"/>
                    <a:pt x="0" y="409"/>
                    <a:pt x="0" y="916"/>
                  </a:cubicBezTo>
                  <a:cubicBezTo>
                    <a:pt x="0" y="1422"/>
                    <a:pt x="409" y="1835"/>
                    <a:pt x="915" y="1835"/>
                  </a:cubicBezTo>
                  <a:lnTo>
                    <a:pt x="1377" y="1835"/>
                  </a:lnTo>
                  <a:lnTo>
                    <a:pt x="1786" y="1373"/>
                  </a:lnTo>
                  <a:lnTo>
                    <a:pt x="1786" y="458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483;p57">
              <a:extLst>
                <a:ext uri="{FF2B5EF4-FFF2-40B4-BE49-F238E27FC236}">
                  <a16:creationId xmlns:a16="http://schemas.microsoft.com/office/drawing/2014/main" id="{25CAA51D-258C-A5E2-05DA-A8541D47D6AC}"/>
                </a:ext>
              </a:extLst>
            </p:cNvPr>
            <p:cNvSpPr/>
            <p:nvPr/>
          </p:nvSpPr>
          <p:spPr>
            <a:xfrm>
              <a:off x="2610700" y="2126375"/>
              <a:ext cx="217725" cy="84950"/>
            </a:xfrm>
            <a:custGeom>
              <a:avLst/>
              <a:gdLst/>
              <a:ahLst/>
              <a:cxnLst/>
              <a:rect l="l" t="t" r="r" b="b"/>
              <a:pathLst>
                <a:path w="8709" h="3398" extrusionOk="0">
                  <a:moveTo>
                    <a:pt x="378" y="1"/>
                  </a:moveTo>
                  <a:lnTo>
                    <a:pt x="0" y="915"/>
                  </a:lnTo>
                  <a:lnTo>
                    <a:pt x="0" y="2478"/>
                  </a:lnTo>
                  <a:cubicBezTo>
                    <a:pt x="0" y="2985"/>
                    <a:pt x="409" y="3398"/>
                    <a:pt x="915" y="3398"/>
                  </a:cubicBezTo>
                  <a:lnTo>
                    <a:pt x="7678" y="3398"/>
                  </a:lnTo>
                  <a:lnTo>
                    <a:pt x="8709" y="2749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484;p57">
              <a:extLst>
                <a:ext uri="{FF2B5EF4-FFF2-40B4-BE49-F238E27FC236}">
                  <a16:creationId xmlns:a16="http://schemas.microsoft.com/office/drawing/2014/main" id="{36BD6AC3-A95D-12EE-221F-3B35C5BCFAD1}"/>
                </a:ext>
              </a:extLst>
            </p:cNvPr>
            <p:cNvSpPr/>
            <p:nvPr/>
          </p:nvSpPr>
          <p:spPr>
            <a:xfrm>
              <a:off x="2597250" y="2126375"/>
              <a:ext cx="270375" cy="91625"/>
            </a:xfrm>
            <a:custGeom>
              <a:avLst/>
              <a:gdLst/>
              <a:ahLst/>
              <a:cxnLst/>
              <a:rect l="l" t="t" r="r" b="b"/>
              <a:pathLst>
                <a:path w="10815" h="3665" extrusionOk="0">
                  <a:moveTo>
                    <a:pt x="916" y="1"/>
                  </a:moveTo>
                  <a:cubicBezTo>
                    <a:pt x="409" y="1"/>
                    <a:pt x="1" y="409"/>
                    <a:pt x="1" y="915"/>
                  </a:cubicBezTo>
                  <a:lnTo>
                    <a:pt x="1" y="2749"/>
                  </a:lnTo>
                  <a:cubicBezTo>
                    <a:pt x="1" y="3256"/>
                    <a:pt x="409" y="3664"/>
                    <a:pt x="916" y="3664"/>
                  </a:cubicBezTo>
                  <a:lnTo>
                    <a:pt x="10814" y="3664"/>
                  </a:lnTo>
                  <a:cubicBezTo>
                    <a:pt x="10734" y="3562"/>
                    <a:pt x="10628" y="3469"/>
                    <a:pt x="10508" y="3407"/>
                  </a:cubicBezTo>
                  <a:lnTo>
                    <a:pt x="9247" y="2749"/>
                  </a:lnTo>
                  <a:lnTo>
                    <a:pt x="1835" y="2749"/>
                  </a:lnTo>
                  <a:cubicBezTo>
                    <a:pt x="1329" y="2749"/>
                    <a:pt x="916" y="2341"/>
                    <a:pt x="916" y="1830"/>
                  </a:cubicBezTo>
                  <a:lnTo>
                    <a:pt x="916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485;p57">
              <a:extLst>
                <a:ext uri="{FF2B5EF4-FFF2-40B4-BE49-F238E27FC236}">
                  <a16:creationId xmlns:a16="http://schemas.microsoft.com/office/drawing/2014/main" id="{76CC33D3-8C3F-36BA-5266-483F914B3DB4}"/>
                </a:ext>
              </a:extLst>
            </p:cNvPr>
            <p:cNvSpPr/>
            <p:nvPr/>
          </p:nvSpPr>
          <p:spPr>
            <a:xfrm>
              <a:off x="2163500" y="2286800"/>
              <a:ext cx="706775" cy="74175"/>
            </a:xfrm>
            <a:custGeom>
              <a:avLst/>
              <a:gdLst/>
              <a:ahLst/>
              <a:cxnLst/>
              <a:rect l="l" t="t" r="r" b="b"/>
              <a:pathLst>
                <a:path w="28271" h="2967" extrusionOk="0">
                  <a:moveTo>
                    <a:pt x="1" y="0"/>
                  </a:moveTo>
                  <a:cubicBezTo>
                    <a:pt x="36" y="94"/>
                    <a:pt x="90" y="182"/>
                    <a:pt x="161" y="258"/>
                  </a:cubicBezTo>
                  <a:lnTo>
                    <a:pt x="1173" y="1417"/>
                  </a:lnTo>
                  <a:lnTo>
                    <a:pt x="3838" y="2967"/>
                  </a:lnTo>
                  <a:lnTo>
                    <a:pt x="24687" y="2967"/>
                  </a:lnTo>
                  <a:lnTo>
                    <a:pt x="25602" y="2749"/>
                  </a:lnTo>
                  <a:lnTo>
                    <a:pt x="28084" y="267"/>
                  </a:lnTo>
                  <a:cubicBezTo>
                    <a:pt x="28164" y="187"/>
                    <a:pt x="28226" y="98"/>
                    <a:pt x="28271" y="0"/>
                  </a:cubicBezTo>
                  <a:close/>
                </a:path>
              </a:pathLst>
            </a:custGeom>
            <a:solidFill>
              <a:srgbClr val="C8C5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486;p57">
              <a:extLst>
                <a:ext uri="{FF2B5EF4-FFF2-40B4-BE49-F238E27FC236}">
                  <a16:creationId xmlns:a16="http://schemas.microsoft.com/office/drawing/2014/main" id="{E6073A8A-2D87-5D1C-C4F2-D88161C47F3A}"/>
                </a:ext>
              </a:extLst>
            </p:cNvPr>
            <p:cNvSpPr/>
            <p:nvPr/>
          </p:nvSpPr>
          <p:spPr>
            <a:xfrm>
              <a:off x="2192700" y="2309675"/>
              <a:ext cx="610850" cy="68750"/>
            </a:xfrm>
            <a:custGeom>
              <a:avLst/>
              <a:gdLst/>
              <a:ahLst/>
              <a:cxnLst/>
              <a:rect l="l" t="t" r="r" b="b"/>
              <a:pathLst>
                <a:path w="24434" h="2750" extrusionOk="0">
                  <a:moveTo>
                    <a:pt x="1972" y="0"/>
                  </a:moveTo>
                  <a:cubicBezTo>
                    <a:pt x="1258" y="0"/>
                    <a:pt x="587" y="182"/>
                    <a:pt x="1" y="502"/>
                  </a:cubicBezTo>
                  <a:lnTo>
                    <a:pt x="1972" y="2749"/>
                  </a:lnTo>
                  <a:lnTo>
                    <a:pt x="23137" y="2749"/>
                  </a:lnTo>
                  <a:cubicBezTo>
                    <a:pt x="23381" y="2749"/>
                    <a:pt x="23612" y="2656"/>
                    <a:pt x="23786" y="2483"/>
                  </a:cubicBezTo>
                  <a:lnTo>
                    <a:pt x="24434" y="1834"/>
                  </a:lnTo>
                  <a:lnTo>
                    <a:pt x="24194" y="1834"/>
                  </a:lnTo>
                  <a:cubicBezTo>
                    <a:pt x="23928" y="1834"/>
                    <a:pt x="23670" y="1719"/>
                    <a:pt x="23501" y="1515"/>
                  </a:cubicBezTo>
                  <a:cubicBezTo>
                    <a:pt x="22742" y="591"/>
                    <a:pt x="21596" y="0"/>
                    <a:pt x="20308" y="0"/>
                  </a:cubicBezTo>
                  <a:cubicBezTo>
                    <a:pt x="19021" y="0"/>
                    <a:pt x="17870" y="591"/>
                    <a:pt x="17116" y="1515"/>
                  </a:cubicBezTo>
                  <a:cubicBezTo>
                    <a:pt x="16947" y="1719"/>
                    <a:pt x="16689" y="1834"/>
                    <a:pt x="16423" y="1834"/>
                  </a:cubicBezTo>
                  <a:lnTo>
                    <a:pt x="15024" y="1834"/>
                  </a:lnTo>
                  <a:cubicBezTo>
                    <a:pt x="14757" y="1834"/>
                    <a:pt x="14500" y="1719"/>
                    <a:pt x="14331" y="1515"/>
                  </a:cubicBezTo>
                  <a:cubicBezTo>
                    <a:pt x="13576" y="591"/>
                    <a:pt x="12426" y="0"/>
                    <a:pt x="11138" y="0"/>
                  </a:cubicBezTo>
                  <a:cubicBezTo>
                    <a:pt x="9855" y="0"/>
                    <a:pt x="8705" y="591"/>
                    <a:pt x="7950" y="1515"/>
                  </a:cubicBezTo>
                  <a:cubicBezTo>
                    <a:pt x="7777" y="1719"/>
                    <a:pt x="7523" y="1834"/>
                    <a:pt x="7253" y="1834"/>
                  </a:cubicBezTo>
                  <a:lnTo>
                    <a:pt x="5858" y="1834"/>
                  </a:lnTo>
                  <a:cubicBezTo>
                    <a:pt x="5592" y="1834"/>
                    <a:pt x="5334" y="1719"/>
                    <a:pt x="5165" y="1515"/>
                  </a:cubicBezTo>
                  <a:cubicBezTo>
                    <a:pt x="4406" y="591"/>
                    <a:pt x="3260" y="0"/>
                    <a:pt x="1972" y="0"/>
                  </a:cubicBezTo>
                  <a:close/>
                </a:path>
              </a:pathLst>
            </a:custGeom>
            <a:solidFill>
              <a:srgbClr val="B6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487;p57">
              <a:extLst>
                <a:ext uri="{FF2B5EF4-FFF2-40B4-BE49-F238E27FC236}">
                  <a16:creationId xmlns:a16="http://schemas.microsoft.com/office/drawing/2014/main" id="{46F27BB1-5096-B7F7-6574-AFF70CDC6CD2}"/>
                </a:ext>
              </a:extLst>
            </p:cNvPr>
            <p:cNvSpPr/>
            <p:nvPr/>
          </p:nvSpPr>
          <p:spPr>
            <a:xfrm>
              <a:off x="2166625" y="2332550"/>
              <a:ext cx="155675" cy="156225"/>
            </a:xfrm>
            <a:custGeom>
              <a:avLst/>
              <a:gdLst/>
              <a:ahLst/>
              <a:cxnLst/>
              <a:rect l="l" t="t" r="r" b="b"/>
              <a:pathLst>
                <a:path w="6227" h="6249" extrusionOk="0">
                  <a:moveTo>
                    <a:pt x="3015" y="0"/>
                  </a:moveTo>
                  <a:cubicBezTo>
                    <a:pt x="2305" y="0"/>
                    <a:pt x="1648" y="235"/>
                    <a:pt x="1115" y="626"/>
                  </a:cubicBezTo>
                  <a:cubicBezTo>
                    <a:pt x="324" y="1208"/>
                    <a:pt x="0" y="2149"/>
                    <a:pt x="0" y="3211"/>
                  </a:cubicBezTo>
                  <a:cubicBezTo>
                    <a:pt x="0" y="4983"/>
                    <a:pt x="1244" y="6248"/>
                    <a:pt x="3015" y="6248"/>
                  </a:cubicBezTo>
                  <a:cubicBezTo>
                    <a:pt x="4077" y="6248"/>
                    <a:pt x="5018" y="5906"/>
                    <a:pt x="5600" y="5111"/>
                  </a:cubicBezTo>
                  <a:cubicBezTo>
                    <a:pt x="5995" y="4578"/>
                    <a:pt x="6226" y="3921"/>
                    <a:pt x="6226" y="3211"/>
                  </a:cubicBezTo>
                  <a:cubicBezTo>
                    <a:pt x="6226" y="1439"/>
                    <a:pt x="4787" y="4"/>
                    <a:pt x="3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488;p57">
              <a:extLst>
                <a:ext uri="{FF2B5EF4-FFF2-40B4-BE49-F238E27FC236}">
                  <a16:creationId xmlns:a16="http://schemas.microsoft.com/office/drawing/2014/main" id="{9CFF4CE9-2B9F-5894-9639-9905C78811F5}"/>
                </a:ext>
              </a:extLst>
            </p:cNvPr>
            <p:cNvSpPr/>
            <p:nvPr/>
          </p:nvSpPr>
          <p:spPr>
            <a:xfrm>
              <a:off x="2161725" y="2348200"/>
              <a:ext cx="144900" cy="144900"/>
            </a:xfrm>
            <a:custGeom>
              <a:avLst/>
              <a:gdLst/>
              <a:ahLst/>
              <a:cxnLst/>
              <a:rect l="l" t="t" r="r" b="b"/>
              <a:pathLst>
                <a:path w="5796" h="5796" extrusionOk="0">
                  <a:moveTo>
                    <a:pt x="1311" y="0"/>
                  </a:moveTo>
                  <a:lnTo>
                    <a:pt x="1311" y="0"/>
                  </a:lnTo>
                  <a:cubicBezTo>
                    <a:pt x="516" y="582"/>
                    <a:pt x="1" y="1523"/>
                    <a:pt x="1" y="2585"/>
                  </a:cubicBezTo>
                  <a:cubicBezTo>
                    <a:pt x="1" y="4357"/>
                    <a:pt x="1440" y="5795"/>
                    <a:pt x="3211" y="5795"/>
                  </a:cubicBezTo>
                  <a:cubicBezTo>
                    <a:pt x="4273" y="5795"/>
                    <a:pt x="5214" y="5280"/>
                    <a:pt x="5796" y="4485"/>
                  </a:cubicBezTo>
                  <a:lnTo>
                    <a:pt x="5796" y="4485"/>
                  </a:lnTo>
                  <a:cubicBezTo>
                    <a:pt x="5268" y="4876"/>
                    <a:pt x="4610" y="5107"/>
                    <a:pt x="3900" y="5107"/>
                  </a:cubicBezTo>
                  <a:cubicBezTo>
                    <a:pt x="2128" y="5107"/>
                    <a:pt x="689" y="3668"/>
                    <a:pt x="689" y="1896"/>
                  </a:cubicBezTo>
                  <a:cubicBezTo>
                    <a:pt x="689" y="1186"/>
                    <a:pt x="920" y="533"/>
                    <a:pt x="1311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489;p57">
              <a:extLst>
                <a:ext uri="{FF2B5EF4-FFF2-40B4-BE49-F238E27FC236}">
                  <a16:creationId xmlns:a16="http://schemas.microsoft.com/office/drawing/2014/main" id="{CE09B3C9-A553-7187-F8E0-D8699812836A}"/>
                </a:ext>
              </a:extLst>
            </p:cNvPr>
            <p:cNvSpPr/>
            <p:nvPr/>
          </p:nvSpPr>
          <p:spPr>
            <a:xfrm>
              <a:off x="2207575" y="2380500"/>
              <a:ext cx="65875" cy="66750"/>
            </a:xfrm>
            <a:custGeom>
              <a:avLst/>
              <a:gdLst/>
              <a:ahLst/>
              <a:cxnLst/>
              <a:rect l="l" t="t" r="r" b="b"/>
              <a:pathLst>
                <a:path w="2635" h="2670" extrusionOk="0">
                  <a:moveTo>
                    <a:pt x="1377" y="0"/>
                  </a:moveTo>
                  <a:cubicBezTo>
                    <a:pt x="822" y="0"/>
                    <a:pt x="338" y="249"/>
                    <a:pt x="125" y="729"/>
                  </a:cubicBezTo>
                  <a:cubicBezTo>
                    <a:pt x="45" y="902"/>
                    <a:pt x="1" y="1093"/>
                    <a:pt x="1" y="1293"/>
                  </a:cubicBezTo>
                  <a:cubicBezTo>
                    <a:pt x="1" y="2052"/>
                    <a:pt x="618" y="2669"/>
                    <a:pt x="1377" y="2669"/>
                  </a:cubicBezTo>
                  <a:cubicBezTo>
                    <a:pt x="1582" y="2669"/>
                    <a:pt x="1773" y="2625"/>
                    <a:pt x="1946" y="2549"/>
                  </a:cubicBezTo>
                  <a:cubicBezTo>
                    <a:pt x="2421" y="2332"/>
                    <a:pt x="2634" y="1852"/>
                    <a:pt x="2634" y="1293"/>
                  </a:cubicBezTo>
                  <a:cubicBezTo>
                    <a:pt x="2634" y="533"/>
                    <a:pt x="2137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490;p57">
              <a:extLst>
                <a:ext uri="{FF2B5EF4-FFF2-40B4-BE49-F238E27FC236}">
                  <a16:creationId xmlns:a16="http://schemas.microsoft.com/office/drawing/2014/main" id="{E8C08175-D5A4-8397-246F-FB562BDEDEEF}"/>
                </a:ext>
              </a:extLst>
            </p:cNvPr>
            <p:cNvSpPr/>
            <p:nvPr/>
          </p:nvSpPr>
          <p:spPr>
            <a:xfrm>
              <a:off x="2210700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2" y="0"/>
                  </a:moveTo>
                  <a:cubicBezTo>
                    <a:pt x="693" y="0"/>
                    <a:pt x="213" y="333"/>
                    <a:pt x="0" y="813"/>
                  </a:cubicBezTo>
                  <a:cubicBezTo>
                    <a:pt x="169" y="733"/>
                    <a:pt x="364" y="688"/>
                    <a:pt x="564" y="688"/>
                  </a:cubicBezTo>
                  <a:cubicBezTo>
                    <a:pt x="1324" y="688"/>
                    <a:pt x="1941" y="1306"/>
                    <a:pt x="1941" y="2065"/>
                  </a:cubicBezTo>
                  <a:cubicBezTo>
                    <a:pt x="1941" y="2265"/>
                    <a:pt x="1896" y="2456"/>
                    <a:pt x="1816" y="2629"/>
                  </a:cubicBezTo>
                  <a:cubicBezTo>
                    <a:pt x="2296" y="2416"/>
                    <a:pt x="2625" y="1936"/>
                    <a:pt x="2625" y="1377"/>
                  </a:cubicBezTo>
                  <a:cubicBezTo>
                    <a:pt x="2629" y="617"/>
                    <a:pt x="2012" y="0"/>
                    <a:pt x="1252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491;p57">
              <a:extLst>
                <a:ext uri="{FF2B5EF4-FFF2-40B4-BE49-F238E27FC236}">
                  <a16:creationId xmlns:a16="http://schemas.microsoft.com/office/drawing/2014/main" id="{A80BBFB7-E7CE-0B85-7FAF-D012E24D7FFF}"/>
                </a:ext>
              </a:extLst>
            </p:cNvPr>
            <p:cNvSpPr/>
            <p:nvPr/>
          </p:nvSpPr>
          <p:spPr>
            <a:xfrm>
              <a:off x="2826525" y="2344075"/>
              <a:ext cx="22875" cy="45875"/>
            </a:xfrm>
            <a:custGeom>
              <a:avLst/>
              <a:gdLst/>
              <a:ahLst/>
              <a:cxnLst/>
              <a:rect l="l" t="t" r="r" b="b"/>
              <a:pathLst>
                <a:path w="915" h="1835" extrusionOk="0">
                  <a:moveTo>
                    <a:pt x="0" y="1"/>
                  </a:moveTo>
                  <a:lnTo>
                    <a:pt x="0" y="1835"/>
                  </a:lnTo>
                  <a:lnTo>
                    <a:pt x="458" y="1835"/>
                  </a:lnTo>
                  <a:cubicBezTo>
                    <a:pt x="711" y="1835"/>
                    <a:pt x="915" y="1626"/>
                    <a:pt x="915" y="1373"/>
                  </a:cubicBezTo>
                  <a:lnTo>
                    <a:pt x="915" y="458"/>
                  </a:lnTo>
                  <a:cubicBezTo>
                    <a:pt x="915" y="205"/>
                    <a:pt x="711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492;p57">
              <a:extLst>
                <a:ext uri="{FF2B5EF4-FFF2-40B4-BE49-F238E27FC236}">
                  <a16:creationId xmlns:a16="http://schemas.microsoft.com/office/drawing/2014/main" id="{C4A454D4-F047-DB41-A2AC-04B6FC081F08}"/>
                </a:ext>
              </a:extLst>
            </p:cNvPr>
            <p:cNvSpPr/>
            <p:nvPr/>
          </p:nvSpPr>
          <p:spPr>
            <a:xfrm>
              <a:off x="2436850" y="2126375"/>
              <a:ext cx="45750" cy="45875"/>
            </a:xfrm>
            <a:custGeom>
              <a:avLst/>
              <a:gdLst/>
              <a:ahLst/>
              <a:cxnLst/>
              <a:rect l="l" t="t" r="r" b="b"/>
              <a:pathLst>
                <a:path w="1830" h="1835" extrusionOk="0">
                  <a:moveTo>
                    <a:pt x="457" y="1"/>
                  </a:moveTo>
                  <a:cubicBezTo>
                    <a:pt x="204" y="1"/>
                    <a:pt x="0" y="205"/>
                    <a:pt x="0" y="458"/>
                  </a:cubicBezTo>
                  <a:lnTo>
                    <a:pt x="0" y="1373"/>
                  </a:lnTo>
                  <a:cubicBezTo>
                    <a:pt x="0" y="1626"/>
                    <a:pt x="204" y="1835"/>
                    <a:pt x="457" y="1835"/>
                  </a:cubicBezTo>
                  <a:lnTo>
                    <a:pt x="1377" y="1835"/>
                  </a:lnTo>
                  <a:lnTo>
                    <a:pt x="1830" y="929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C8A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493;p57">
              <a:extLst>
                <a:ext uri="{FF2B5EF4-FFF2-40B4-BE49-F238E27FC236}">
                  <a16:creationId xmlns:a16="http://schemas.microsoft.com/office/drawing/2014/main" id="{CA79B980-8108-43B1-4D5E-0E10B1FAE975}"/>
                </a:ext>
              </a:extLst>
            </p:cNvPr>
            <p:cNvSpPr/>
            <p:nvPr/>
          </p:nvSpPr>
          <p:spPr>
            <a:xfrm>
              <a:off x="2395875" y="2332550"/>
              <a:ext cx="155550" cy="156225"/>
            </a:xfrm>
            <a:custGeom>
              <a:avLst/>
              <a:gdLst/>
              <a:ahLst/>
              <a:cxnLst/>
              <a:rect l="l" t="t" r="r" b="b"/>
              <a:pathLst>
                <a:path w="6222" h="6249" extrusionOk="0">
                  <a:moveTo>
                    <a:pt x="3011" y="0"/>
                  </a:moveTo>
                  <a:cubicBezTo>
                    <a:pt x="2301" y="0"/>
                    <a:pt x="1643" y="235"/>
                    <a:pt x="1115" y="626"/>
                  </a:cubicBezTo>
                  <a:cubicBezTo>
                    <a:pt x="320" y="1208"/>
                    <a:pt x="0" y="2149"/>
                    <a:pt x="0" y="3211"/>
                  </a:cubicBezTo>
                  <a:cubicBezTo>
                    <a:pt x="0" y="4983"/>
                    <a:pt x="1239" y="6248"/>
                    <a:pt x="3011" y="6248"/>
                  </a:cubicBezTo>
                  <a:cubicBezTo>
                    <a:pt x="4073" y="6248"/>
                    <a:pt x="5014" y="5906"/>
                    <a:pt x="5600" y="5111"/>
                  </a:cubicBezTo>
                  <a:cubicBezTo>
                    <a:pt x="5991" y="4578"/>
                    <a:pt x="6222" y="3921"/>
                    <a:pt x="6222" y="3211"/>
                  </a:cubicBezTo>
                  <a:cubicBezTo>
                    <a:pt x="6222" y="1439"/>
                    <a:pt x="4788" y="4"/>
                    <a:pt x="3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494;p57">
              <a:extLst>
                <a:ext uri="{FF2B5EF4-FFF2-40B4-BE49-F238E27FC236}">
                  <a16:creationId xmlns:a16="http://schemas.microsoft.com/office/drawing/2014/main" id="{F17CA39B-EC42-9B4D-D935-DEB89B8D4AA5}"/>
                </a:ext>
              </a:extLst>
            </p:cNvPr>
            <p:cNvSpPr/>
            <p:nvPr/>
          </p:nvSpPr>
          <p:spPr>
            <a:xfrm>
              <a:off x="2390975" y="2348200"/>
              <a:ext cx="144925" cy="144900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1311" y="0"/>
                  </a:moveTo>
                  <a:lnTo>
                    <a:pt x="1311" y="0"/>
                  </a:lnTo>
                  <a:cubicBezTo>
                    <a:pt x="516" y="582"/>
                    <a:pt x="1" y="1523"/>
                    <a:pt x="1" y="2585"/>
                  </a:cubicBezTo>
                  <a:cubicBezTo>
                    <a:pt x="1" y="4357"/>
                    <a:pt x="1440" y="5795"/>
                    <a:pt x="3212" y="5795"/>
                  </a:cubicBezTo>
                  <a:cubicBezTo>
                    <a:pt x="4273" y="5795"/>
                    <a:pt x="5214" y="5280"/>
                    <a:pt x="5796" y="4485"/>
                  </a:cubicBezTo>
                  <a:lnTo>
                    <a:pt x="5796" y="4485"/>
                  </a:lnTo>
                  <a:cubicBezTo>
                    <a:pt x="5263" y="4876"/>
                    <a:pt x="4606" y="5107"/>
                    <a:pt x="3896" y="5107"/>
                  </a:cubicBezTo>
                  <a:cubicBezTo>
                    <a:pt x="2124" y="5107"/>
                    <a:pt x="689" y="3668"/>
                    <a:pt x="689" y="1896"/>
                  </a:cubicBezTo>
                  <a:cubicBezTo>
                    <a:pt x="689" y="1186"/>
                    <a:pt x="920" y="533"/>
                    <a:pt x="1311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495;p57">
              <a:extLst>
                <a:ext uri="{FF2B5EF4-FFF2-40B4-BE49-F238E27FC236}">
                  <a16:creationId xmlns:a16="http://schemas.microsoft.com/office/drawing/2014/main" id="{28AA4CB8-BA88-9FDB-AF69-8B57E57D3FE0}"/>
                </a:ext>
              </a:extLst>
            </p:cNvPr>
            <p:cNvSpPr/>
            <p:nvPr/>
          </p:nvSpPr>
          <p:spPr>
            <a:xfrm>
              <a:off x="2436850" y="2380500"/>
              <a:ext cx="65725" cy="66750"/>
            </a:xfrm>
            <a:custGeom>
              <a:avLst/>
              <a:gdLst/>
              <a:ahLst/>
              <a:cxnLst/>
              <a:rect l="l" t="t" r="r" b="b"/>
              <a:pathLst>
                <a:path w="2629" h="2670" extrusionOk="0">
                  <a:moveTo>
                    <a:pt x="1377" y="0"/>
                  </a:moveTo>
                  <a:cubicBezTo>
                    <a:pt x="817" y="0"/>
                    <a:pt x="338" y="249"/>
                    <a:pt x="120" y="729"/>
                  </a:cubicBezTo>
                  <a:cubicBezTo>
                    <a:pt x="44" y="902"/>
                    <a:pt x="0" y="1093"/>
                    <a:pt x="0" y="1293"/>
                  </a:cubicBezTo>
                  <a:cubicBezTo>
                    <a:pt x="0" y="2052"/>
                    <a:pt x="617" y="2669"/>
                    <a:pt x="1377" y="2669"/>
                  </a:cubicBezTo>
                  <a:cubicBezTo>
                    <a:pt x="1577" y="2669"/>
                    <a:pt x="1767" y="2625"/>
                    <a:pt x="1941" y="2549"/>
                  </a:cubicBezTo>
                  <a:cubicBezTo>
                    <a:pt x="2416" y="2332"/>
                    <a:pt x="2629" y="1852"/>
                    <a:pt x="2629" y="1293"/>
                  </a:cubicBezTo>
                  <a:cubicBezTo>
                    <a:pt x="2629" y="533"/>
                    <a:pt x="2136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496;p57">
              <a:extLst>
                <a:ext uri="{FF2B5EF4-FFF2-40B4-BE49-F238E27FC236}">
                  <a16:creationId xmlns:a16="http://schemas.microsoft.com/office/drawing/2014/main" id="{DF06A416-DE4D-F871-08CA-AE7D0100A05F}"/>
                </a:ext>
              </a:extLst>
            </p:cNvPr>
            <p:cNvSpPr/>
            <p:nvPr/>
          </p:nvSpPr>
          <p:spPr>
            <a:xfrm>
              <a:off x="2439825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8" y="0"/>
                  </a:moveTo>
                  <a:cubicBezTo>
                    <a:pt x="698" y="0"/>
                    <a:pt x="219" y="333"/>
                    <a:pt x="1" y="813"/>
                  </a:cubicBezTo>
                  <a:cubicBezTo>
                    <a:pt x="174" y="733"/>
                    <a:pt x="365" y="688"/>
                    <a:pt x="569" y="688"/>
                  </a:cubicBezTo>
                  <a:cubicBezTo>
                    <a:pt x="1329" y="688"/>
                    <a:pt x="1942" y="1306"/>
                    <a:pt x="1942" y="2065"/>
                  </a:cubicBezTo>
                  <a:cubicBezTo>
                    <a:pt x="1942" y="2265"/>
                    <a:pt x="1897" y="2456"/>
                    <a:pt x="1822" y="2629"/>
                  </a:cubicBezTo>
                  <a:cubicBezTo>
                    <a:pt x="2297" y="2416"/>
                    <a:pt x="2630" y="1936"/>
                    <a:pt x="2630" y="1377"/>
                  </a:cubicBezTo>
                  <a:cubicBezTo>
                    <a:pt x="2630" y="617"/>
                    <a:pt x="2017" y="0"/>
                    <a:pt x="1258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497;p57">
              <a:extLst>
                <a:ext uri="{FF2B5EF4-FFF2-40B4-BE49-F238E27FC236}">
                  <a16:creationId xmlns:a16="http://schemas.microsoft.com/office/drawing/2014/main" id="{66DDFCE7-80FC-1ACA-9B90-2CA042420146}"/>
                </a:ext>
              </a:extLst>
            </p:cNvPr>
            <p:cNvSpPr/>
            <p:nvPr/>
          </p:nvSpPr>
          <p:spPr>
            <a:xfrm>
              <a:off x="2625025" y="2332550"/>
              <a:ext cx="155675" cy="156225"/>
            </a:xfrm>
            <a:custGeom>
              <a:avLst/>
              <a:gdLst/>
              <a:ahLst/>
              <a:cxnLst/>
              <a:rect l="l" t="t" r="r" b="b"/>
              <a:pathLst>
                <a:path w="6227" h="6249" extrusionOk="0">
                  <a:moveTo>
                    <a:pt x="3015" y="0"/>
                  </a:moveTo>
                  <a:cubicBezTo>
                    <a:pt x="2305" y="0"/>
                    <a:pt x="1648" y="235"/>
                    <a:pt x="1115" y="626"/>
                  </a:cubicBezTo>
                  <a:cubicBezTo>
                    <a:pt x="320" y="1208"/>
                    <a:pt x="0" y="2149"/>
                    <a:pt x="0" y="3211"/>
                  </a:cubicBezTo>
                  <a:cubicBezTo>
                    <a:pt x="0" y="4983"/>
                    <a:pt x="1244" y="6248"/>
                    <a:pt x="3015" y="6248"/>
                  </a:cubicBezTo>
                  <a:cubicBezTo>
                    <a:pt x="4077" y="6248"/>
                    <a:pt x="5018" y="5906"/>
                    <a:pt x="5600" y="5111"/>
                  </a:cubicBezTo>
                  <a:cubicBezTo>
                    <a:pt x="5995" y="4578"/>
                    <a:pt x="6226" y="3921"/>
                    <a:pt x="6226" y="3211"/>
                  </a:cubicBezTo>
                  <a:cubicBezTo>
                    <a:pt x="6226" y="1439"/>
                    <a:pt x="4787" y="4"/>
                    <a:pt x="3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498;p57">
              <a:extLst>
                <a:ext uri="{FF2B5EF4-FFF2-40B4-BE49-F238E27FC236}">
                  <a16:creationId xmlns:a16="http://schemas.microsoft.com/office/drawing/2014/main" id="{B77210CE-973F-734B-F272-9CA119662C9C}"/>
                </a:ext>
              </a:extLst>
            </p:cNvPr>
            <p:cNvSpPr/>
            <p:nvPr/>
          </p:nvSpPr>
          <p:spPr>
            <a:xfrm>
              <a:off x="2620250" y="2348200"/>
              <a:ext cx="144900" cy="144900"/>
            </a:xfrm>
            <a:custGeom>
              <a:avLst/>
              <a:gdLst/>
              <a:ahLst/>
              <a:cxnLst/>
              <a:rect l="l" t="t" r="r" b="b"/>
              <a:pathLst>
                <a:path w="5796" h="5796" extrusionOk="0">
                  <a:moveTo>
                    <a:pt x="1310" y="0"/>
                  </a:moveTo>
                  <a:lnTo>
                    <a:pt x="1310" y="0"/>
                  </a:lnTo>
                  <a:cubicBezTo>
                    <a:pt x="515" y="582"/>
                    <a:pt x="0" y="1523"/>
                    <a:pt x="0" y="2585"/>
                  </a:cubicBezTo>
                  <a:cubicBezTo>
                    <a:pt x="0" y="4357"/>
                    <a:pt x="1435" y="5795"/>
                    <a:pt x="3206" y="5795"/>
                  </a:cubicBezTo>
                  <a:cubicBezTo>
                    <a:pt x="4268" y="5795"/>
                    <a:pt x="5209" y="5280"/>
                    <a:pt x="5795" y="4485"/>
                  </a:cubicBezTo>
                  <a:lnTo>
                    <a:pt x="5795" y="4485"/>
                  </a:lnTo>
                  <a:cubicBezTo>
                    <a:pt x="5262" y="4876"/>
                    <a:pt x="4605" y="5107"/>
                    <a:pt x="3895" y="5107"/>
                  </a:cubicBezTo>
                  <a:cubicBezTo>
                    <a:pt x="2123" y="5107"/>
                    <a:pt x="684" y="3668"/>
                    <a:pt x="684" y="1896"/>
                  </a:cubicBezTo>
                  <a:cubicBezTo>
                    <a:pt x="684" y="1186"/>
                    <a:pt x="915" y="533"/>
                    <a:pt x="1310" y="0"/>
                  </a:cubicBezTo>
                  <a:close/>
                </a:path>
              </a:pathLst>
            </a:custGeom>
            <a:solidFill>
              <a:srgbClr val="485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499;p57">
              <a:extLst>
                <a:ext uri="{FF2B5EF4-FFF2-40B4-BE49-F238E27FC236}">
                  <a16:creationId xmlns:a16="http://schemas.microsoft.com/office/drawing/2014/main" id="{B7E6B870-65A0-5227-BCD3-91410D7AA6F2}"/>
                </a:ext>
              </a:extLst>
            </p:cNvPr>
            <p:cNvSpPr/>
            <p:nvPr/>
          </p:nvSpPr>
          <p:spPr>
            <a:xfrm>
              <a:off x="2665975" y="2380500"/>
              <a:ext cx="65875" cy="66750"/>
            </a:xfrm>
            <a:custGeom>
              <a:avLst/>
              <a:gdLst/>
              <a:ahLst/>
              <a:cxnLst/>
              <a:rect l="l" t="t" r="r" b="b"/>
              <a:pathLst>
                <a:path w="2635" h="2670" extrusionOk="0">
                  <a:moveTo>
                    <a:pt x="1377" y="0"/>
                  </a:moveTo>
                  <a:cubicBezTo>
                    <a:pt x="822" y="0"/>
                    <a:pt x="338" y="249"/>
                    <a:pt x="125" y="729"/>
                  </a:cubicBezTo>
                  <a:cubicBezTo>
                    <a:pt x="45" y="902"/>
                    <a:pt x="1" y="1093"/>
                    <a:pt x="1" y="1293"/>
                  </a:cubicBezTo>
                  <a:cubicBezTo>
                    <a:pt x="1" y="2052"/>
                    <a:pt x="618" y="2669"/>
                    <a:pt x="1377" y="2669"/>
                  </a:cubicBezTo>
                  <a:cubicBezTo>
                    <a:pt x="1582" y="2669"/>
                    <a:pt x="1773" y="2625"/>
                    <a:pt x="1946" y="2549"/>
                  </a:cubicBezTo>
                  <a:cubicBezTo>
                    <a:pt x="2421" y="2332"/>
                    <a:pt x="2634" y="1852"/>
                    <a:pt x="2634" y="1293"/>
                  </a:cubicBezTo>
                  <a:cubicBezTo>
                    <a:pt x="2634" y="533"/>
                    <a:pt x="2137" y="0"/>
                    <a:pt x="1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500;p57">
              <a:extLst>
                <a:ext uri="{FF2B5EF4-FFF2-40B4-BE49-F238E27FC236}">
                  <a16:creationId xmlns:a16="http://schemas.microsoft.com/office/drawing/2014/main" id="{2E4939BE-4BAA-6FA3-9BD4-C84B15B81C7B}"/>
                </a:ext>
              </a:extLst>
            </p:cNvPr>
            <p:cNvSpPr/>
            <p:nvPr/>
          </p:nvSpPr>
          <p:spPr>
            <a:xfrm>
              <a:off x="2669100" y="2378400"/>
              <a:ext cx="65750" cy="65725"/>
            </a:xfrm>
            <a:custGeom>
              <a:avLst/>
              <a:gdLst/>
              <a:ahLst/>
              <a:cxnLst/>
              <a:rect l="l" t="t" r="r" b="b"/>
              <a:pathLst>
                <a:path w="2630" h="2629" extrusionOk="0">
                  <a:moveTo>
                    <a:pt x="1252" y="0"/>
                  </a:moveTo>
                  <a:cubicBezTo>
                    <a:pt x="693" y="0"/>
                    <a:pt x="213" y="333"/>
                    <a:pt x="0" y="813"/>
                  </a:cubicBezTo>
                  <a:cubicBezTo>
                    <a:pt x="173" y="733"/>
                    <a:pt x="364" y="688"/>
                    <a:pt x="564" y="688"/>
                  </a:cubicBezTo>
                  <a:cubicBezTo>
                    <a:pt x="1323" y="688"/>
                    <a:pt x="1941" y="1306"/>
                    <a:pt x="1941" y="2065"/>
                  </a:cubicBezTo>
                  <a:cubicBezTo>
                    <a:pt x="1941" y="2265"/>
                    <a:pt x="1896" y="2456"/>
                    <a:pt x="1816" y="2629"/>
                  </a:cubicBezTo>
                  <a:cubicBezTo>
                    <a:pt x="2296" y="2416"/>
                    <a:pt x="2629" y="1936"/>
                    <a:pt x="2629" y="1377"/>
                  </a:cubicBezTo>
                  <a:cubicBezTo>
                    <a:pt x="2629" y="617"/>
                    <a:pt x="2012" y="0"/>
                    <a:pt x="1252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501;p57">
              <a:extLst>
                <a:ext uri="{FF2B5EF4-FFF2-40B4-BE49-F238E27FC236}">
                  <a16:creationId xmlns:a16="http://schemas.microsoft.com/office/drawing/2014/main" id="{A3AB3EBC-5346-E02E-BD71-6EFA6B67998C}"/>
                </a:ext>
              </a:extLst>
            </p:cNvPr>
            <p:cNvSpPr/>
            <p:nvPr/>
          </p:nvSpPr>
          <p:spPr>
            <a:xfrm>
              <a:off x="2471250" y="2126275"/>
              <a:ext cx="80175" cy="45875"/>
            </a:xfrm>
            <a:custGeom>
              <a:avLst/>
              <a:gdLst/>
              <a:ahLst/>
              <a:cxnLst/>
              <a:rect l="l" t="t" r="r" b="b"/>
              <a:pathLst>
                <a:path w="320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2750" y="1834"/>
                  </a:lnTo>
                  <a:cubicBezTo>
                    <a:pt x="3003" y="1834"/>
                    <a:pt x="3207" y="1630"/>
                    <a:pt x="3207" y="1377"/>
                  </a:cubicBezTo>
                  <a:lnTo>
                    <a:pt x="3207" y="462"/>
                  </a:lnTo>
                  <a:cubicBezTo>
                    <a:pt x="3207" y="209"/>
                    <a:pt x="3003" y="0"/>
                    <a:pt x="2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3" name="Рисунок 662">
            <a:extLst>
              <a:ext uri="{FF2B5EF4-FFF2-40B4-BE49-F238E27FC236}">
                <a16:creationId xmlns:a16="http://schemas.microsoft.com/office/drawing/2014/main" id="{DC65C03E-36BC-D6ED-1896-99C5A0B8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4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169B85-1BBB-C9A4-7CD8-3ACCCA7EFD21}"/>
              </a:ext>
            </a:extLst>
          </p:cNvPr>
          <p:cNvSpPr txBox="1"/>
          <p:nvPr/>
        </p:nvSpPr>
        <p:spPr>
          <a:xfrm>
            <a:off x="1191491" y="88664"/>
            <a:ext cx="6761018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2600" b="1" i="0" u="none" strike="noStrike" kern="0" cap="none" spc="0" normalizeH="0" baseline="0" noProof="0" dirty="0">
                <a:ln>
                  <a:noFill/>
                </a:ln>
                <a:solidFill>
                  <a:srgbClr val="2EEFA4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Сайт создан командой</a:t>
            </a: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2EEFA4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lang="en-US" sz="1800" b="1" dirty="0">
              <a:solidFill>
                <a:srgbClr val="2EEFA4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2EEFA4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2EEFA4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2EEFA4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Глазунов Никита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– руководство командой, «Новости», «Поиск команды», «Чат», «Галерея»</a:t>
            </a:r>
            <a:r>
              <a:rPr lang="ru-RU" sz="1800" dirty="0">
                <a:solidFill>
                  <a:srgbClr val="FFFFFF"/>
                </a:solidFill>
                <a:latin typeface="Roboto Condensed"/>
                <a:ea typeface="Roboto Condensed"/>
                <a:sym typeface="Roboto Condensed"/>
              </a:rPr>
              <a:t>, наполнение сайта.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Кузнецов Артём Игоревич</a:t>
            </a: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2EEFA4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Платов Данил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– дизайн, «Главная».</a:t>
            </a: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lang="ru-RU" sz="1800" dirty="0" err="1">
                <a:solidFill>
                  <a:schemeClr val="tx2"/>
                </a:solidFill>
                <a:latin typeface="Roboto Condensed"/>
                <a:ea typeface="Roboto Condensed"/>
                <a:sym typeface="Roboto Condensed"/>
              </a:rPr>
              <a:t>Булохов</a:t>
            </a:r>
            <a:r>
              <a:rPr lang="ru-RU" sz="1800" dirty="0">
                <a:solidFill>
                  <a:schemeClr val="tx2"/>
                </a:solidFill>
                <a:latin typeface="Roboto Condensed"/>
                <a:ea typeface="Roboto Condensed"/>
                <a:sym typeface="Roboto Condensed"/>
              </a:rPr>
              <a:t> Александр Николаевич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2EEFA4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Кузнецов Владимир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sym typeface="Roboto Condensed"/>
              </a:rPr>
              <a:t>- информация по игре, подбор материалов, «Википедия», «Галерея».</a:t>
            </a:r>
          </a:p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Condensed"/>
              <a:buNone/>
              <a:tabLst/>
              <a:defRPr/>
            </a:pPr>
            <a:r>
              <a:rPr lang="ru-RU" sz="1800" dirty="0">
                <a:solidFill>
                  <a:schemeClr val="tx2"/>
                </a:solidFill>
                <a:latin typeface="Roboto Condensed"/>
                <a:ea typeface="Roboto Condensed"/>
                <a:sym typeface="Roboto Condensed"/>
              </a:rPr>
              <a:t>Ложков Кирилл Германович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982248-8342-CEAE-4CFB-A8A1C55F8E79}"/>
              </a:ext>
            </a:extLst>
          </p:cNvPr>
          <p:cNvSpPr txBox="1"/>
          <p:nvPr/>
        </p:nvSpPr>
        <p:spPr>
          <a:xfrm>
            <a:off x="762000" y="4558725"/>
            <a:ext cx="762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ГБУ ДО «ЦДО ЛО» Центр цифрового образования детей «</a:t>
            </a:r>
            <a:r>
              <a:rPr lang="en-US" sz="1600" b="1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IT-</a:t>
            </a:r>
            <a:r>
              <a:rPr lang="ru-RU" sz="1600" b="1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куб»</a:t>
            </a:r>
          </a:p>
          <a:p>
            <a:pPr algn="ctr"/>
            <a:r>
              <a:rPr lang="ru-RU" sz="1600" b="1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2024 год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B4DA89-C119-7705-E87D-39824FF4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431" y="-43295"/>
            <a:ext cx="1756064" cy="175606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903B7A8-A689-4711-0CE9-3502D3AE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323" y="491835"/>
            <a:ext cx="3273786" cy="921487"/>
          </a:xfrm>
          <a:prstGeom prst="rect">
            <a:avLst/>
          </a:prstGeom>
        </p:spPr>
      </p:pic>
      <p:pic>
        <p:nvPicPr>
          <p:cNvPr id="3078" name="Picture 6" descr="Центр цифрового образования детей &quot;IT-КУБ&quot;">
            <a:extLst>
              <a:ext uri="{FF2B5EF4-FFF2-40B4-BE49-F238E27FC236}">
                <a16:creationId xmlns:a16="http://schemas.microsoft.com/office/drawing/2014/main" id="{96DAAA3C-64E0-81C4-8D2F-513AE05B5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0635"/>
            <a:ext cx="1336964" cy="166286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6DAD06F-4BDA-5F25-0F6B-674CB234A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34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boto Condensed" panose="02000000000000000000" charset="0"/>
                <a:ea typeface="Roboto Condensed" panose="02000000000000000000" charset="0"/>
                <a:cs typeface="Denk One" panose="020B0604020202020204" charset="0"/>
              </a:rPr>
              <a:t>Использованные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Roboto Condensed" panose="02000000000000000000" charset="0"/>
                <a:ea typeface="Roboto Condensed" panose="02000000000000000000" charset="0"/>
                <a:cs typeface="Denk One" panose="020B0604020202020204" charset="0"/>
              </a:rPr>
              <a:t>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boto Condensed" panose="02000000000000000000" charset="0"/>
                <a:ea typeface="Roboto Condensed" panose="02000000000000000000" charset="0"/>
                <a:cs typeface="Denk One" panose="020B0604020202020204" charset="0"/>
              </a:rPr>
              <a:t>технологии и библиотеки</a:t>
            </a:r>
            <a:endParaRPr dirty="0">
              <a:solidFill>
                <a:schemeClr val="tx2">
                  <a:lumMod val="75000"/>
                </a:schemeClr>
              </a:solidFill>
              <a:latin typeface="Roboto Condensed" panose="02000000000000000000" charset="0"/>
              <a:ea typeface="Roboto Condensed" panose="02000000000000000000" charset="0"/>
              <a:cs typeface="Denk One" panose="020B0604020202020204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1FE6B9F-FFBA-382B-3A38-6CC9B93F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58" y="1160289"/>
            <a:ext cx="3167352" cy="19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06628CCD-5FB2-D137-C031-3886CA63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60" y="1258755"/>
            <a:ext cx="2883600" cy="162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6BBA2CDE-D49B-F1A7-63F7-AA6F63AB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51" y="3529172"/>
            <a:ext cx="946780" cy="121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E3347BEF-D7A8-24B3-603A-AE3C11F8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15" y="3121310"/>
            <a:ext cx="1570759" cy="15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CEF68DDC-70A9-6061-DE63-E3DA33CC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2" y="2903328"/>
            <a:ext cx="1617402" cy="19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11A4B06B-1F28-03D8-DDC4-2F23E333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67" y="2839885"/>
            <a:ext cx="1798078" cy="179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66A65E76-8DDC-609E-5499-EAC9934C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660" y="1186020"/>
            <a:ext cx="1701064" cy="19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A1756A-9EFA-BB25-012E-7C1AE5407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1358" y="3299525"/>
            <a:ext cx="2062362" cy="6579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A5DE1-AC61-5281-BCE6-A2A51B6689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40"/>
          <p:cNvGrpSpPr/>
          <p:nvPr/>
        </p:nvGrpSpPr>
        <p:grpSpPr>
          <a:xfrm>
            <a:off x="1374600" y="1441912"/>
            <a:ext cx="1062600" cy="1062600"/>
            <a:chOff x="1374600" y="1441912"/>
            <a:chExt cx="1062600" cy="1062600"/>
          </a:xfrm>
        </p:grpSpPr>
        <p:sp>
          <p:nvSpPr>
            <p:cNvPr id="652" name="Google Shape;652;p40"/>
            <p:cNvSpPr/>
            <p:nvPr/>
          </p:nvSpPr>
          <p:spPr>
            <a:xfrm>
              <a:off x="13746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40"/>
            <p:cNvGrpSpPr/>
            <p:nvPr/>
          </p:nvGrpSpPr>
          <p:grpSpPr>
            <a:xfrm>
              <a:off x="1535393" y="1613877"/>
              <a:ext cx="717559" cy="694609"/>
              <a:chOff x="1535393" y="1613877"/>
              <a:chExt cx="717559" cy="694609"/>
            </a:xfrm>
          </p:grpSpPr>
          <p:sp>
            <p:nvSpPr>
              <p:cNvPr id="654" name="Google Shape;654;p40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0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0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8" name="Google Shape;658;p40"/>
          <p:cNvGrpSpPr/>
          <p:nvPr/>
        </p:nvGrpSpPr>
        <p:grpSpPr>
          <a:xfrm>
            <a:off x="4040700" y="1441912"/>
            <a:ext cx="1062600" cy="1062600"/>
            <a:chOff x="4040700" y="1441912"/>
            <a:chExt cx="1062600" cy="1062600"/>
          </a:xfrm>
        </p:grpSpPr>
        <p:sp>
          <p:nvSpPr>
            <p:cNvPr id="659" name="Google Shape;659;p40"/>
            <p:cNvSpPr/>
            <p:nvPr/>
          </p:nvSpPr>
          <p:spPr>
            <a:xfrm>
              <a:off x="40407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0" name="Google Shape;660;p40"/>
            <p:cNvGrpSpPr/>
            <p:nvPr/>
          </p:nvGrpSpPr>
          <p:grpSpPr>
            <a:xfrm>
              <a:off x="4213068" y="1613877"/>
              <a:ext cx="717559" cy="694609"/>
              <a:chOff x="1535393" y="1613877"/>
              <a:chExt cx="717559" cy="694609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0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0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5" name="Google Shape;665;p40"/>
          <p:cNvGrpSpPr/>
          <p:nvPr/>
        </p:nvGrpSpPr>
        <p:grpSpPr>
          <a:xfrm>
            <a:off x="6708300" y="1441912"/>
            <a:ext cx="1062600" cy="1062600"/>
            <a:chOff x="6708300" y="1441912"/>
            <a:chExt cx="1062600" cy="1062600"/>
          </a:xfrm>
        </p:grpSpPr>
        <p:sp>
          <p:nvSpPr>
            <p:cNvPr id="666" name="Google Shape;666;p40"/>
            <p:cNvSpPr/>
            <p:nvPr/>
          </p:nvSpPr>
          <p:spPr>
            <a:xfrm>
              <a:off x="67083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40"/>
            <p:cNvGrpSpPr/>
            <p:nvPr/>
          </p:nvGrpSpPr>
          <p:grpSpPr>
            <a:xfrm>
              <a:off x="6871193" y="1613877"/>
              <a:ext cx="717559" cy="694609"/>
              <a:chOff x="1535393" y="1613877"/>
              <a:chExt cx="717559" cy="694609"/>
            </a:xfrm>
          </p:grpSpPr>
          <p:sp>
            <p:nvSpPr>
              <p:cNvPr id="668" name="Google Shape;668;p40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489" extrusionOk="0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0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0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3859" h="3847" extrusionOk="0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0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avLst/>
                <a:gdLst/>
                <a:ahLst/>
                <a:cxnLst/>
                <a:rect l="l" t="t" r="r" b="b"/>
                <a:pathLst>
                  <a:path w="10216" h="10229" extrusionOk="0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2" name="Google Shape;672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 Condensed" panose="02000000000000000000" charset="0"/>
                <a:ea typeface="Roboto Condensed" panose="02000000000000000000" charset="0"/>
              </a:rPr>
              <a:t>Содержание</a:t>
            </a:r>
            <a:endParaRPr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73" name="Google Shape;673;p40"/>
          <p:cNvSpPr txBox="1">
            <a:spLocks noGrp="1"/>
          </p:cNvSpPr>
          <p:nvPr>
            <p:ph type="subTitle" idx="1"/>
          </p:nvPr>
        </p:nvSpPr>
        <p:spPr>
          <a:xfrm>
            <a:off x="7185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Несколько вводных слов…</a:t>
            </a:r>
            <a:endParaRPr dirty="0"/>
          </a:p>
        </p:txBody>
      </p:sp>
      <p:sp>
        <p:nvSpPr>
          <p:cNvPr id="674" name="Google Shape;674;p40"/>
          <p:cNvSpPr txBox="1">
            <a:spLocks noGrp="1"/>
          </p:cNvSpPr>
          <p:nvPr>
            <p:ph type="subTitle" idx="2"/>
          </p:nvPr>
        </p:nvSpPr>
        <p:spPr>
          <a:xfrm>
            <a:off x="33861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всех страниц и функций сайта</a:t>
            </a:r>
            <a:endParaRPr dirty="0"/>
          </a:p>
        </p:txBody>
      </p:sp>
      <p:sp>
        <p:nvSpPr>
          <p:cNvPr id="675" name="Google Shape;675;p40"/>
          <p:cNvSpPr txBox="1">
            <a:spLocks noGrp="1"/>
          </p:cNvSpPr>
          <p:nvPr>
            <p:ph type="subTitle" idx="3"/>
          </p:nvPr>
        </p:nvSpPr>
        <p:spPr>
          <a:xfrm>
            <a:off x="6053700" y="32068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Некоторая дополнительная информация по разработке и сайту</a:t>
            </a:r>
            <a:endParaRPr dirty="0"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5937804" y="2810925"/>
            <a:ext cx="2603591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 Condensed" panose="02000000000000000000" charset="0"/>
                <a:ea typeface="Roboto Condensed" panose="02000000000000000000" charset="0"/>
              </a:rPr>
              <a:t>Дополнительная информация</a:t>
            </a:r>
            <a:endParaRPr sz="1600"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3387900" y="28109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 Condensed" panose="02000000000000000000" charset="0"/>
                <a:ea typeface="Roboto Condensed" panose="02000000000000000000" charset="0"/>
              </a:rPr>
              <a:t>Демонстрация</a:t>
            </a:r>
            <a:endParaRPr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720300" y="2811006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 Condensed" panose="02000000000000000000" charset="0"/>
                <a:ea typeface="Roboto Condensed" panose="02000000000000000000" charset="0"/>
              </a:rPr>
              <a:t>Введение</a:t>
            </a:r>
            <a:endParaRPr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79" name="Google Shape;679;p40"/>
          <p:cNvSpPr txBox="1">
            <a:spLocks noGrp="1"/>
          </p:cNvSpPr>
          <p:nvPr>
            <p:ph type="title" idx="7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80" name="Google Shape;680;p40"/>
          <p:cNvSpPr txBox="1">
            <a:spLocks noGrp="1"/>
          </p:cNvSpPr>
          <p:nvPr>
            <p:ph type="title" idx="8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81" name="Google Shape;681;p40"/>
          <p:cNvSpPr txBox="1">
            <a:spLocks noGrp="1"/>
          </p:cNvSpPr>
          <p:nvPr>
            <p:ph type="title" idx="9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E2B954-EC0B-06A8-16E8-4EB9E01C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1"/>
          <p:cNvSpPr txBox="1">
            <a:spLocks noGrp="1"/>
          </p:cNvSpPr>
          <p:nvPr>
            <p:ph type="ctrTitle"/>
          </p:nvPr>
        </p:nvSpPr>
        <p:spPr>
          <a:xfrm>
            <a:off x="90055" y="2123886"/>
            <a:ext cx="508295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oboto Condensed" panose="02000000000000000000" charset="0"/>
                <a:ea typeface="Roboto Condensed" panose="02000000000000000000" charset="0"/>
              </a:rPr>
              <a:t>Введение</a:t>
            </a:r>
            <a:endParaRPr b="1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87" name="Google Shape;687;p41"/>
          <p:cNvSpPr txBox="1">
            <a:spLocks noGrp="1"/>
          </p:cNvSpPr>
          <p:nvPr>
            <p:ph type="title" idx="2"/>
          </p:nvPr>
        </p:nvSpPr>
        <p:spPr>
          <a:xfrm>
            <a:off x="90055" y="1370503"/>
            <a:ext cx="508295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553418" y="3213321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Несколько вводных слов…</a:t>
            </a:r>
          </a:p>
        </p:txBody>
      </p:sp>
      <p:grpSp>
        <p:nvGrpSpPr>
          <p:cNvPr id="689" name="Google Shape;689;p41"/>
          <p:cNvGrpSpPr/>
          <p:nvPr/>
        </p:nvGrpSpPr>
        <p:grpSpPr>
          <a:xfrm>
            <a:off x="5962650" y="1053800"/>
            <a:ext cx="2562241" cy="3035891"/>
            <a:chOff x="5753100" y="1174725"/>
            <a:chExt cx="2562241" cy="3035891"/>
          </a:xfrm>
        </p:grpSpPr>
        <p:sp>
          <p:nvSpPr>
            <p:cNvPr id="690" name="Google Shape;690;p41"/>
            <p:cNvSpPr/>
            <p:nvPr/>
          </p:nvSpPr>
          <p:spPr>
            <a:xfrm>
              <a:off x="6452524" y="3169652"/>
              <a:ext cx="56560" cy="49079"/>
            </a:xfrm>
            <a:custGeom>
              <a:avLst/>
              <a:gdLst/>
              <a:ahLst/>
              <a:cxnLst/>
              <a:rect l="l" t="t" r="r" b="b"/>
              <a:pathLst>
                <a:path w="620" h="538" extrusionOk="0">
                  <a:moveTo>
                    <a:pt x="307" y="0"/>
                  </a:moveTo>
                  <a:cubicBezTo>
                    <a:pt x="197" y="0"/>
                    <a:pt x="94" y="61"/>
                    <a:pt x="48" y="171"/>
                  </a:cubicBezTo>
                  <a:cubicBezTo>
                    <a:pt x="1" y="314"/>
                    <a:pt x="72" y="469"/>
                    <a:pt x="203" y="517"/>
                  </a:cubicBezTo>
                  <a:cubicBezTo>
                    <a:pt x="238" y="531"/>
                    <a:pt x="273" y="538"/>
                    <a:pt x="308" y="538"/>
                  </a:cubicBezTo>
                  <a:cubicBezTo>
                    <a:pt x="416" y="538"/>
                    <a:pt x="515" y="473"/>
                    <a:pt x="560" y="374"/>
                  </a:cubicBezTo>
                  <a:cubicBezTo>
                    <a:pt x="620" y="231"/>
                    <a:pt x="548" y="76"/>
                    <a:pt x="405" y="16"/>
                  </a:cubicBezTo>
                  <a:cubicBezTo>
                    <a:pt x="373" y="6"/>
                    <a:pt x="340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7336680" y="2658696"/>
              <a:ext cx="55465" cy="49535"/>
            </a:xfrm>
            <a:custGeom>
              <a:avLst/>
              <a:gdLst/>
              <a:ahLst/>
              <a:cxnLst/>
              <a:rect l="l" t="t" r="r" b="b"/>
              <a:pathLst>
                <a:path w="608" h="543" extrusionOk="0">
                  <a:moveTo>
                    <a:pt x="302" y="0"/>
                  </a:moveTo>
                  <a:cubicBezTo>
                    <a:pt x="193" y="0"/>
                    <a:pt x="93" y="68"/>
                    <a:pt x="48" y="176"/>
                  </a:cubicBezTo>
                  <a:cubicBezTo>
                    <a:pt x="0" y="307"/>
                    <a:pt x="60" y="474"/>
                    <a:pt x="203" y="522"/>
                  </a:cubicBezTo>
                  <a:cubicBezTo>
                    <a:pt x="238" y="536"/>
                    <a:pt x="273" y="543"/>
                    <a:pt x="308" y="543"/>
                  </a:cubicBezTo>
                  <a:cubicBezTo>
                    <a:pt x="415" y="543"/>
                    <a:pt x="515" y="478"/>
                    <a:pt x="560" y="379"/>
                  </a:cubicBezTo>
                  <a:cubicBezTo>
                    <a:pt x="608" y="236"/>
                    <a:pt x="548" y="81"/>
                    <a:pt x="405" y="22"/>
                  </a:cubicBezTo>
                  <a:cubicBezTo>
                    <a:pt x="371" y="7"/>
                    <a:pt x="336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7342062" y="3411401"/>
              <a:ext cx="132641" cy="121238"/>
            </a:xfrm>
            <a:custGeom>
              <a:avLst/>
              <a:gdLst/>
              <a:ahLst/>
              <a:cxnLst/>
              <a:rect l="l" t="t" r="r" b="b"/>
              <a:pathLst>
                <a:path w="1454" h="1329" extrusionOk="0">
                  <a:moveTo>
                    <a:pt x="739" y="1"/>
                  </a:moveTo>
                  <a:cubicBezTo>
                    <a:pt x="486" y="1"/>
                    <a:pt x="242" y="161"/>
                    <a:pt x="132" y="426"/>
                  </a:cubicBezTo>
                  <a:cubicBezTo>
                    <a:pt x="1" y="760"/>
                    <a:pt x="156" y="1153"/>
                    <a:pt x="477" y="1284"/>
                  </a:cubicBezTo>
                  <a:cubicBezTo>
                    <a:pt x="554" y="1314"/>
                    <a:pt x="633" y="1328"/>
                    <a:pt x="710" y="1328"/>
                  </a:cubicBezTo>
                  <a:cubicBezTo>
                    <a:pt x="969" y="1328"/>
                    <a:pt x="1213" y="1168"/>
                    <a:pt x="1322" y="903"/>
                  </a:cubicBezTo>
                  <a:cubicBezTo>
                    <a:pt x="1453" y="557"/>
                    <a:pt x="1299" y="176"/>
                    <a:pt x="965" y="45"/>
                  </a:cubicBezTo>
                  <a:cubicBezTo>
                    <a:pt x="891" y="15"/>
                    <a:pt x="814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7193274" y="1962187"/>
              <a:ext cx="608380" cy="642042"/>
            </a:xfrm>
            <a:custGeom>
              <a:avLst/>
              <a:gdLst/>
              <a:ahLst/>
              <a:cxnLst/>
              <a:rect l="l" t="t" r="r" b="b"/>
              <a:pathLst>
                <a:path w="6669" h="7038" extrusionOk="0">
                  <a:moveTo>
                    <a:pt x="2727" y="1"/>
                  </a:moveTo>
                  <a:lnTo>
                    <a:pt x="1" y="2239"/>
                  </a:lnTo>
                  <a:cubicBezTo>
                    <a:pt x="59" y="2192"/>
                    <a:pt x="135" y="2169"/>
                    <a:pt x="226" y="2169"/>
                  </a:cubicBezTo>
                  <a:cubicBezTo>
                    <a:pt x="747" y="2169"/>
                    <a:pt x="1757" y="2923"/>
                    <a:pt x="2680" y="4049"/>
                  </a:cubicBezTo>
                  <a:cubicBezTo>
                    <a:pt x="2965" y="4394"/>
                    <a:pt x="3203" y="4740"/>
                    <a:pt x="3406" y="5061"/>
                  </a:cubicBezTo>
                  <a:cubicBezTo>
                    <a:pt x="3525" y="5251"/>
                    <a:pt x="3632" y="5442"/>
                    <a:pt x="3715" y="5609"/>
                  </a:cubicBezTo>
                  <a:cubicBezTo>
                    <a:pt x="3799" y="5752"/>
                    <a:pt x="3858" y="5894"/>
                    <a:pt x="3906" y="6025"/>
                  </a:cubicBezTo>
                  <a:cubicBezTo>
                    <a:pt x="3977" y="6216"/>
                    <a:pt x="4025" y="6383"/>
                    <a:pt x="4049" y="6537"/>
                  </a:cubicBezTo>
                  <a:cubicBezTo>
                    <a:pt x="4085" y="6764"/>
                    <a:pt x="4049" y="6942"/>
                    <a:pt x="3942" y="7037"/>
                  </a:cubicBezTo>
                  <a:lnTo>
                    <a:pt x="6668" y="4799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7193274" y="2159964"/>
              <a:ext cx="395460" cy="444266"/>
            </a:xfrm>
            <a:custGeom>
              <a:avLst/>
              <a:gdLst/>
              <a:ahLst/>
              <a:cxnLst/>
              <a:rect l="l" t="t" r="r" b="b"/>
              <a:pathLst>
                <a:path w="4335" h="4870" extrusionOk="0">
                  <a:moveTo>
                    <a:pt x="226" y="1"/>
                  </a:moveTo>
                  <a:cubicBezTo>
                    <a:pt x="135" y="1"/>
                    <a:pt x="59" y="24"/>
                    <a:pt x="1" y="71"/>
                  </a:cubicBezTo>
                  <a:lnTo>
                    <a:pt x="3942" y="4869"/>
                  </a:lnTo>
                  <a:cubicBezTo>
                    <a:pt x="4335" y="4548"/>
                    <a:pt x="3763" y="3214"/>
                    <a:pt x="2680" y="1881"/>
                  </a:cubicBezTo>
                  <a:cubicBezTo>
                    <a:pt x="1757" y="755"/>
                    <a:pt x="747" y="1"/>
                    <a:pt x="226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7157422" y="2159964"/>
              <a:ext cx="431312" cy="450651"/>
            </a:xfrm>
            <a:custGeom>
              <a:avLst/>
              <a:gdLst/>
              <a:ahLst/>
              <a:cxnLst/>
              <a:rect l="l" t="t" r="r" b="b"/>
              <a:pathLst>
                <a:path w="4728" h="4940" extrusionOk="0">
                  <a:moveTo>
                    <a:pt x="619" y="1"/>
                  </a:moveTo>
                  <a:cubicBezTo>
                    <a:pt x="528" y="1"/>
                    <a:pt x="452" y="24"/>
                    <a:pt x="394" y="71"/>
                  </a:cubicBezTo>
                  <a:cubicBezTo>
                    <a:pt x="1" y="393"/>
                    <a:pt x="572" y="1726"/>
                    <a:pt x="1656" y="3048"/>
                  </a:cubicBezTo>
                  <a:cubicBezTo>
                    <a:pt x="2580" y="4176"/>
                    <a:pt x="3592" y="4939"/>
                    <a:pt x="4112" y="4939"/>
                  </a:cubicBezTo>
                  <a:cubicBezTo>
                    <a:pt x="4202" y="4939"/>
                    <a:pt x="4277" y="4917"/>
                    <a:pt x="4335" y="4869"/>
                  </a:cubicBezTo>
                  <a:cubicBezTo>
                    <a:pt x="4728" y="4548"/>
                    <a:pt x="4156" y="3214"/>
                    <a:pt x="3073" y="1881"/>
                  </a:cubicBezTo>
                  <a:cubicBezTo>
                    <a:pt x="2150" y="755"/>
                    <a:pt x="1140" y="1"/>
                    <a:pt x="619" y="1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7402910" y="1958355"/>
              <a:ext cx="408506" cy="450469"/>
            </a:xfrm>
            <a:custGeom>
              <a:avLst/>
              <a:gdLst/>
              <a:ahLst/>
              <a:cxnLst/>
              <a:rect l="l" t="t" r="r" b="b"/>
              <a:pathLst>
                <a:path w="4478" h="4938" extrusionOk="0">
                  <a:moveTo>
                    <a:pt x="623" y="1"/>
                  </a:moveTo>
                  <a:cubicBezTo>
                    <a:pt x="553" y="1"/>
                    <a:pt x="492" y="15"/>
                    <a:pt x="441" y="43"/>
                  </a:cubicBezTo>
                  <a:cubicBezTo>
                    <a:pt x="417" y="55"/>
                    <a:pt x="405" y="55"/>
                    <a:pt x="394" y="67"/>
                  </a:cubicBezTo>
                  <a:cubicBezTo>
                    <a:pt x="1" y="388"/>
                    <a:pt x="572" y="1722"/>
                    <a:pt x="1656" y="3055"/>
                  </a:cubicBezTo>
                  <a:cubicBezTo>
                    <a:pt x="1941" y="3388"/>
                    <a:pt x="2227" y="3698"/>
                    <a:pt x="2501" y="3960"/>
                  </a:cubicBezTo>
                  <a:cubicBezTo>
                    <a:pt x="2668" y="4115"/>
                    <a:pt x="2834" y="4258"/>
                    <a:pt x="2977" y="4377"/>
                  </a:cubicBezTo>
                  <a:cubicBezTo>
                    <a:pt x="3108" y="4472"/>
                    <a:pt x="3227" y="4567"/>
                    <a:pt x="3346" y="4639"/>
                  </a:cubicBezTo>
                  <a:cubicBezTo>
                    <a:pt x="3525" y="4746"/>
                    <a:pt x="3680" y="4829"/>
                    <a:pt x="3823" y="4877"/>
                  </a:cubicBezTo>
                  <a:cubicBezTo>
                    <a:pt x="3932" y="4917"/>
                    <a:pt x="4030" y="4938"/>
                    <a:pt x="4114" y="4938"/>
                  </a:cubicBezTo>
                  <a:cubicBezTo>
                    <a:pt x="4205" y="4938"/>
                    <a:pt x="4279" y="4914"/>
                    <a:pt x="4334" y="4865"/>
                  </a:cubicBezTo>
                  <a:cubicBezTo>
                    <a:pt x="4346" y="4853"/>
                    <a:pt x="4358" y="4841"/>
                    <a:pt x="4370" y="4829"/>
                  </a:cubicBezTo>
                  <a:cubicBezTo>
                    <a:pt x="4454" y="4734"/>
                    <a:pt x="4477" y="4579"/>
                    <a:pt x="4442" y="4365"/>
                  </a:cubicBezTo>
                  <a:cubicBezTo>
                    <a:pt x="4418" y="4222"/>
                    <a:pt x="4370" y="4043"/>
                    <a:pt x="4299" y="3853"/>
                  </a:cubicBezTo>
                  <a:cubicBezTo>
                    <a:pt x="4251" y="3722"/>
                    <a:pt x="4192" y="3591"/>
                    <a:pt x="4108" y="3448"/>
                  </a:cubicBezTo>
                  <a:cubicBezTo>
                    <a:pt x="4025" y="3269"/>
                    <a:pt x="3918" y="3091"/>
                    <a:pt x="3799" y="2900"/>
                  </a:cubicBezTo>
                  <a:cubicBezTo>
                    <a:pt x="3596" y="2567"/>
                    <a:pt x="3358" y="2234"/>
                    <a:pt x="3072" y="1888"/>
                  </a:cubicBezTo>
                  <a:cubicBezTo>
                    <a:pt x="2149" y="755"/>
                    <a:pt x="1142" y="1"/>
                    <a:pt x="623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7171562" y="2192076"/>
              <a:ext cx="363988" cy="403579"/>
            </a:xfrm>
            <a:custGeom>
              <a:avLst/>
              <a:gdLst/>
              <a:ahLst/>
              <a:cxnLst/>
              <a:rect l="l" t="t" r="r" b="b"/>
              <a:pathLst>
                <a:path w="3990" h="4424" extrusionOk="0">
                  <a:moveTo>
                    <a:pt x="490" y="0"/>
                  </a:moveTo>
                  <a:cubicBezTo>
                    <a:pt x="422" y="0"/>
                    <a:pt x="365" y="17"/>
                    <a:pt x="322" y="53"/>
                  </a:cubicBezTo>
                  <a:cubicBezTo>
                    <a:pt x="1" y="326"/>
                    <a:pt x="524" y="1505"/>
                    <a:pt x="1501" y="2696"/>
                  </a:cubicBezTo>
                  <a:cubicBezTo>
                    <a:pt x="1667" y="2898"/>
                    <a:pt x="1834" y="3089"/>
                    <a:pt x="2001" y="3267"/>
                  </a:cubicBezTo>
                  <a:cubicBezTo>
                    <a:pt x="2441" y="3720"/>
                    <a:pt x="2870" y="4077"/>
                    <a:pt x="3215" y="4267"/>
                  </a:cubicBezTo>
                  <a:cubicBezTo>
                    <a:pt x="3401" y="4368"/>
                    <a:pt x="3567" y="4424"/>
                    <a:pt x="3693" y="4424"/>
                  </a:cubicBezTo>
                  <a:cubicBezTo>
                    <a:pt x="3761" y="4424"/>
                    <a:pt x="3817" y="4408"/>
                    <a:pt x="3858" y="4375"/>
                  </a:cubicBezTo>
                  <a:cubicBezTo>
                    <a:pt x="3989" y="4267"/>
                    <a:pt x="3989" y="4029"/>
                    <a:pt x="3882" y="3720"/>
                  </a:cubicBezTo>
                  <a:cubicBezTo>
                    <a:pt x="3763" y="3339"/>
                    <a:pt x="3501" y="2851"/>
                    <a:pt x="3132" y="2327"/>
                  </a:cubicBezTo>
                  <a:cubicBezTo>
                    <a:pt x="3001" y="2136"/>
                    <a:pt x="2846" y="1934"/>
                    <a:pt x="2679" y="1731"/>
                  </a:cubicBezTo>
                  <a:cubicBezTo>
                    <a:pt x="1834" y="701"/>
                    <a:pt x="927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5753100" y="1174725"/>
              <a:ext cx="1291472" cy="1429496"/>
            </a:xfrm>
            <a:custGeom>
              <a:avLst/>
              <a:gdLst/>
              <a:ahLst/>
              <a:cxnLst/>
              <a:rect l="l" t="t" r="r" b="b"/>
              <a:pathLst>
                <a:path w="14157" h="15670" extrusionOk="0">
                  <a:moveTo>
                    <a:pt x="4596" y="1"/>
                  </a:moveTo>
                  <a:lnTo>
                    <a:pt x="0" y="3882"/>
                  </a:lnTo>
                  <a:lnTo>
                    <a:pt x="8965" y="15669"/>
                  </a:lnTo>
                  <a:lnTo>
                    <a:pt x="14157" y="11276"/>
                  </a:lnTo>
                  <a:lnTo>
                    <a:pt x="45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5838852" y="1281186"/>
              <a:ext cx="431312" cy="368275"/>
            </a:xfrm>
            <a:custGeom>
              <a:avLst/>
              <a:gdLst/>
              <a:ahLst/>
              <a:cxnLst/>
              <a:rect l="l" t="t" r="r" b="b"/>
              <a:pathLst>
                <a:path w="4728" h="4037" extrusionOk="0">
                  <a:moveTo>
                    <a:pt x="4656" y="1"/>
                  </a:moveTo>
                  <a:lnTo>
                    <a:pt x="1" y="3954"/>
                  </a:lnTo>
                  <a:lnTo>
                    <a:pt x="72" y="4037"/>
                  </a:lnTo>
                  <a:lnTo>
                    <a:pt x="4727" y="96"/>
                  </a:lnTo>
                  <a:lnTo>
                    <a:pt x="46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6085434" y="1241046"/>
              <a:ext cx="848392" cy="1063410"/>
            </a:xfrm>
            <a:custGeom>
              <a:avLst/>
              <a:gdLst/>
              <a:ahLst/>
              <a:cxnLst/>
              <a:rect l="l" t="t" r="r" b="b"/>
              <a:pathLst>
                <a:path w="9300" h="11657" extrusionOk="0">
                  <a:moveTo>
                    <a:pt x="84" y="0"/>
                  </a:moveTo>
                  <a:lnTo>
                    <a:pt x="0" y="72"/>
                  </a:lnTo>
                  <a:lnTo>
                    <a:pt x="9216" y="11656"/>
                  </a:lnTo>
                  <a:lnTo>
                    <a:pt x="9299" y="1157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5952883" y="1335465"/>
              <a:ext cx="935330" cy="1162298"/>
            </a:xfrm>
            <a:custGeom>
              <a:avLst/>
              <a:gdLst/>
              <a:ahLst/>
              <a:cxnLst/>
              <a:rect l="l" t="t" r="r" b="b"/>
              <a:pathLst>
                <a:path w="10253" h="12741" extrusionOk="0">
                  <a:moveTo>
                    <a:pt x="322" y="1"/>
                  </a:moveTo>
                  <a:lnTo>
                    <a:pt x="1" y="275"/>
                  </a:lnTo>
                  <a:lnTo>
                    <a:pt x="9931" y="12741"/>
                  </a:lnTo>
                  <a:lnTo>
                    <a:pt x="10252" y="12467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5846423" y="1443020"/>
              <a:ext cx="848392" cy="1062315"/>
            </a:xfrm>
            <a:custGeom>
              <a:avLst/>
              <a:gdLst/>
              <a:ahLst/>
              <a:cxnLst/>
              <a:rect l="l" t="t" r="r" b="b"/>
              <a:pathLst>
                <a:path w="9300" h="11645" extrusionOk="0">
                  <a:moveTo>
                    <a:pt x="84" y="1"/>
                  </a:moveTo>
                  <a:lnTo>
                    <a:pt x="1" y="72"/>
                  </a:lnTo>
                  <a:lnTo>
                    <a:pt x="9216" y="11645"/>
                  </a:lnTo>
                  <a:lnTo>
                    <a:pt x="9300" y="1157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5925790" y="1396313"/>
              <a:ext cx="442076" cy="377033"/>
            </a:xfrm>
            <a:custGeom>
              <a:avLst/>
              <a:gdLst/>
              <a:ahLst/>
              <a:cxnLst/>
              <a:rect l="l" t="t" r="r" b="b"/>
              <a:pathLst>
                <a:path w="4846" h="4133" extrusionOk="0">
                  <a:moveTo>
                    <a:pt x="4775" y="1"/>
                  </a:moveTo>
                  <a:lnTo>
                    <a:pt x="0" y="4049"/>
                  </a:lnTo>
                  <a:lnTo>
                    <a:pt x="83" y="4132"/>
                  </a:lnTo>
                  <a:lnTo>
                    <a:pt x="4846" y="96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6022397" y="1511440"/>
              <a:ext cx="443262" cy="379222"/>
            </a:xfrm>
            <a:custGeom>
              <a:avLst/>
              <a:gdLst/>
              <a:ahLst/>
              <a:cxnLst/>
              <a:rect l="l" t="t" r="r" b="b"/>
              <a:pathLst>
                <a:path w="4859" h="4157" extrusionOk="0">
                  <a:moveTo>
                    <a:pt x="4787" y="1"/>
                  </a:moveTo>
                  <a:lnTo>
                    <a:pt x="1" y="4061"/>
                  </a:lnTo>
                  <a:lnTo>
                    <a:pt x="72" y="4156"/>
                  </a:lnTo>
                  <a:lnTo>
                    <a:pt x="4859" y="96"/>
                  </a:lnTo>
                  <a:lnTo>
                    <a:pt x="47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6113622" y="1626567"/>
              <a:ext cx="449830" cy="384605"/>
            </a:xfrm>
            <a:custGeom>
              <a:avLst/>
              <a:gdLst/>
              <a:ahLst/>
              <a:cxnLst/>
              <a:rect l="l" t="t" r="r" b="b"/>
              <a:pathLst>
                <a:path w="4931" h="4216" extrusionOk="0">
                  <a:moveTo>
                    <a:pt x="4859" y="1"/>
                  </a:moveTo>
                  <a:lnTo>
                    <a:pt x="1" y="4120"/>
                  </a:lnTo>
                  <a:lnTo>
                    <a:pt x="72" y="4216"/>
                  </a:lnTo>
                  <a:lnTo>
                    <a:pt x="4930" y="96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6204939" y="1741694"/>
              <a:ext cx="456216" cy="388983"/>
            </a:xfrm>
            <a:custGeom>
              <a:avLst/>
              <a:gdLst/>
              <a:ahLst/>
              <a:cxnLst/>
              <a:rect l="l" t="t" r="r" b="b"/>
              <a:pathLst>
                <a:path w="5001" h="4264" extrusionOk="0">
                  <a:moveTo>
                    <a:pt x="4929" y="1"/>
                  </a:moveTo>
                  <a:lnTo>
                    <a:pt x="0" y="4180"/>
                  </a:lnTo>
                  <a:lnTo>
                    <a:pt x="71" y="4263"/>
                  </a:lnTo>
                  <a:lnTo>
                    <a:pt x="5001" y="96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6296164" y="1856821"/>
              <a:ext cx="462784" cy="394366"/>
            </a:xfrm>
            <a:custGeom>
              <a:avLst/>
              <a:gdLst/>
              <a:ahLst/>
              <a:cxnLst/>
              <a:rect l="l" t="t" r="r" b="b"/>
              <a:pathLst>
                <a:path w="5073" h="4323" extrusionOk="0">
                  <a:moveTo>
                    <a:pt x="5001" y="1"/>
                  </a:moveTo>
                  <a:lnTo>
                    <a:pt x="0" y="4228"/>
                  </a:lnTo>
                  <a:lnTo>
                    <a:pt x="83" y="4323"/>
                  </a:lnTo>
                  <a:lnTo>
                    <a:pt x="5072" y="96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6388484" y="1973043"/>
              <a:ext cx="468167" cy="398744"/>
            </a:xfrm>
            <a:custGeom>
              <a:avLst/>
              <a:gdLst/>
              <a:ahLst/>
              <a:cxnLst/>
              <a:rect l="l" t="t" r="r" b="b"/>
              <a:pathLst>
                <a:path w="5132" h="4371" extrusionOk="0">
                  <a:moveTo>
                    <a:pt x="5060" y="1"/>
                  </a:moveTo>
                  <a:lnTo>
                    <a:pt x="0" y="4275"/>
                  </a:lnTo>
                  <a:lnTo>
                    <a:pt x="72" y="4370"/>
                  </a:lnTo>
                  <a:lnTo>
                    <a:pt x="5132" y="84"/>
                  </a:lnTo>
                  <a:lnTo>
                    <a:pt x="50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6479710" y="2087166"/>
              <a:ext cx="474735" cy="405221"/>
            </a:xfrm>
            <a:custGeom>
              <a:avLst/>
              <a:gdLst/>
              <a:ahLst/>
              <a:cxnLst/>
              <a:rect l="l" t="t" r="r" b="b"/>
              <a:pathLst>
                <a:path w="5204" h="4442" extrusionOk="0">
                  <a:moveTo>
                    <a:pt x="5132" y="0"/>
                  </a:moveTo>
                  <a:lnTo>
                    <a:pt x="0" y="4346"/>
                  </a:lnTo>
                  <a:lnTo>
                    <a:pt x="72" y="4441"/>
                  </a:lnTo>
                  <a:lnTo>
                    <a:pt x="5203" y="95"/>
                  </a:lnTo>
                  <a:lnTo>
                    <a:pt x="5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6510088" y="2197914"/>
              <a:ext cx="1013510" cy="959140"/>
            </a:xfrm>
            <a:custGeom>
              <a:avLst/>
              <a:gdLst/>
              <a:ahLst/>
              <a:cxnLst/>
              <a:rect l="l" t="t" r="r" b="b"/>
              <a:pathLst>
                <a:path w="11110" h="10514" extrusionOk="0">
                  <a:moveTo>
                    <a:pt x="7561" y="0"/>
                  </a:moveTo>
                  <a:lnTo>
                    <a:pt x="1" y="6204"/>
                  </a:lnTo>
                  <a:lnTo>
                    <a:pt x="3537" y="10514"/>
                  </a:lnTo>
                  <a:lnTo>
                    <a:pt x="11109" y="4311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6716439" y="2404267"/>
              <a:ext cx="809257" cy="718032"/>
            </a:xfrm>
            <a:custGeom>
              <a:avLst/>
              <a:gdLst/>
              <a:ahLst/>
              <a:cxnLst/>
              <a:rect l="l" t="t" r="r" b="b"/>
              <a:pathLst>
                <a:path w="8871" h="7871" extrusionOk="0">
                  <a:moveTo>
                    <a:pt x="8121" y="1"/>
                  </a:moveTo>
                  <a:lnTo>
                    <a:pt x="1" y="6680"/>
                  </a:lnTo>
                  <a:lnTo>
                    <a:pt x="977" y="7871"/>
                  </a:lnTo>
                  <a:lnTo>
                    <a:pt x="8871" y="1394"/>
                  </a:lnTo>
                  <a:cubicBezTo>
                    <a:pt x="8752" y="1013"/>
                    <a:pt x="8490" y="525"/>
                    <a:pt x="8121" y="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7503896" y="2222910"/>
              <a:ext cx="304235" cy="335708"/>
            </a:xfrm>
            <a:custGeom>
              <a:avLst/>
              <a:gdLst/>
              <a:ahLst/>
              <a:cxnLst/>
              <a:rect l="l" t="t" r="r" b="b"/>
              <a:pathLst>
                <a:path w="3335" h="3680" extrusionOk="0">
                  <a:moveTo>
                    <a:pt x="2692" y="0"/>
                  </a:moveTo>
                  <a:lnTo>
                    <a:pt x="1" y="2203"/>
                  </a:lnTo>
                  <a:cubicBezTo>
                    <a:pt x="370" y="2786"/>
                    <a:pt x="596" y="3310"/>
                    <a:pt x="644" y="3679"/>
                  </a:cubicBezTo>
                  <a:lnTo>
                    <a:pt x="3335" y="1465"/>
                  </a:lnTo>
                  <a:cubicBezTo>
                    <a:pt x="3287" y="1096"/>
                    <a:pt x="3061" y="572"/>
                    <a:pt x="2692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6444953" y="2751564"/>
              <a:ext cx="419361" cy="446729"/>
            </a:xfrm>
            <a:custGeom>
              <a:avLst/>
              <a:gdLst/>
              <a:ahLst/>
              <a:cxnLst/>
              <a:rect l="l" t="t" r="r" b="b"/>
              <a:pathLst>
                <a:path w="4597" h="4897" extrusionOk="0">
                  <a:moveTo>
                    <a:pt x="492" y="0"/>
                  </a:moveTo>
                  <a:cubicBezTo>
                    <a:pt x="427" y="0"/>
                    <a:pt x="374" y="17"/>
                    <a:pt x="334" y="51"/>
                  </a:cubicBezTo>
                  <a:cubicBezTo>
                    <a:pt x="0" y="313"/>
                    <a:pt x="619" y="1599"/>
                    <a:pt x="1715" y="2933"/>
                  </a:cubicBezTo>
                  <a:cubicBezTo>
                    <a:pt x="2667" y="4094"/>
                    <a:pt x="3665" y="4897"/>
                    <a:pt x="4111" y="4897"/>
                  </a:cubicBezTo>
                  <a:cubicBezTo>
                    <a:pt x="4173" y="4897"/>
                    <a:pt x="4224" y="4881"/>
                    <a:pt x="4263" y="4850"/>
                  </a:cubicBezTo>
                  <a:cubicBezTo>
                    <a:pt x="4596" y="4576"/>
                    <a:pt x="3977" y="3290"/>
                    <a:pt x="2894" y="1956"/>
                  </a:cubicBezTo>
                  <a:cubicBezTo>
                    <a:pt x="1936" y="801"/>
                    <a:pt x="942" y="0"/>
                    <a:pt x="492" y="0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6362394" y="2730217"/>
              <a:ext cx="500825" cy="534031"/>
            </a:xfrm>
            <a:custGeom>
              <a:avLst/>
              <a:gdLst/>
              <a:ahLst/>
              <a:cxnLst/>
              <a:rect l="l" t="t" r="r" b="b"/>
              <a:pathLst>
                <a:path w="5490" h="5854" extrusionOk="0">
                  <a:moveTo>
                    <a:pt x="571" y="0"/>
                  </a:moveTo>
                  <a:cubicBezTo>
                    <a:pt x="494" y="0"/>
                    <a:pt x="430" y="19"/>
                    <a:pt x="381" y="59"/>
                  </a:cubicBezTo>
                  <a:cubicBezTo>
                    <a:pt x="0" y="369"/>
                    <a:pt x="739" y="1916"/>
                    <a:pt x="2036" y="3500"/>
                  </a:cubicBezTo>
                  <a:cubicBezTo>
                    <a:pt x="3178" y="4893"/>
                    <a:pt x="4375" y="5853"/>
                    <a:pt x="4914" y="5853"/>
                  </a:cubicBezTo>
                  <a:cubicBezTo>
                    <a:pt x="4988" y="5853"/>
                    <a:pt x="5049" y="5835"/>
                    <a:pt x="5096" y="5798"/>
                  </a:cubicBezTo>
                  <a:cubicBezTo>
                    <a:pt x="5489" y="5476"/>
                    <a:pt x="4751" y="3929"/>
                    <a:pt x="3441" y="2345"/>
                  </a:cubicBezTo>
                  <a:cubicBezTo>
                    <a:pt x="2304" y="958"/>
                    <a:pt x="1113" y="0"/>
                    <a:pt x="571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7532176" y="2272902"/>
              <a:ext cx="262910" cy="239010"/>
            </a:xfrm>
            <a:custGeom>
              <a:avLst/>
              <a:gdLst/>
              <a:ahLst/>
              <a:cxnLst/>
              <a:rect l="l" t="t" r="r" b="b"/>
              <a:pathLst>
                <a:path w="2882" h="2620" extrusionOk="0">
                  <a:moveTo>
                    <a:pt x="2691" y="0"/>
                  </a:moveTo>
                  <a:lnTo>
                    <a:pt x="0" y="2203"/>
                  </a:lnTo>
                  <a:cubicBezTo>
                    <a:pt x="84" y="2346"/>
                    <a:pt x="143" y="2488"/>
                    <a:pt x="191" y="2619"/>
                  </a:cubicBezTo>
                  <a:lnTo>
                    <a:pt x="2882" y="405"/>
                  </a:lnTo>
                  <a:cubicBezTo>
                    <a:pt x="2834" y="274"/>
                    <a:pt x="2775" y="143"/>
                    <a:pt x="2691" y="0"/>
                  </a:cubicBezTo>
                  <a:close/>
                </a:path>
              </a:pathLst>
            </a:custGeom>
            <a:solidFill>
              <a:srgbClr val="80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6453619" y="2956092"/>
              <a:ext cx="196681" cy="206442"/>
            </a:xfrm>
            <a:custGeom>
              <a:avLst/>
              <a:gdLst/>
              <a:ahLst/>
              <a:cxnLst/>
              <a:rect l="l" t="t" r="r" b="b"/>
              <a:pathLst>
                <a:path w="2156" h="2263" extrusionOk="0">
                  <a:moveTo>
                    <a:pt x="917" y="0"/>
                  </a:moveTo>
                  <a:lnTo>
                    <a:pt x="1" y="762"/>
                  </a:lnTo>
                  <a:cubicBezTo>
                    <a:pt x="22" y="745"/>
                    <a:pt x="49" y="736"/>
                    <a:pt x="82" y="736"/>
                  </a:cubicBezTo>
                  <a:cubicBezTo>
                    <a:pt x="254" y="736"/>
                    <a:pt x="568" y="960"/>
                    <a:pt x="858" y="1310"/>
                  </a:cubicBezTo>
                  <a:cubicBezTo>
                    <a:pt x="941" y="1417"/>
                    <a:pt x="1013" y="1524"/>
                    <a:pt x="1084" y="1631"/>
                  </a:cubicBezTo>
                  <a:cubicBezTo>
                    <a:pt x="1120" y="1691"/>
                    <a:pt x="1144" y="1750"/>
                    <a:pt x="1179" y="1810"/>
                  </a:cubicBezTo>
                  <a:cubicBezTo>
                    <a:pt x="1203" y="1846"/>
                    <a:pt x="1215" y="1893"/>
                    <a:pt x="1227" y="1929"/>
                  </a:cubicBezTo>
                  <a:cubicBezTo>
                    <a:pt x="1251" y="2000"/>
                    <a:pt x="1263" y="2048"/>
                    <a:pt x="1275" y="2096"/>
                  </a:cubicBezTo>
                  <a:cubicBezTo>
                    <a:pt x="1286" y="2167"/>
                    <a:pt x="1263" y="2227"/>
                    <a:pt x="1227" y="2262"/>
                  </a:cubicBezTo>
                  <a:lnTo>
                    <a:pt x="2156" y="150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6524228" y="2954633"/>
              <a:ext cx="129357" cy="142037"/>
            </a:xfrm>
            <a:custGeom>
              <a:avLst/>
              <a:gdLst/>
              <a:ahLst/>
              <a:cxnLst/>
              <a:rect l="l" t="t" r="r" b="b"/>
              <a:pathLst>
                <a:path w="1418" h="1557" extrusionOk="0">
                  <a:moveTo>
                    <a:pt x="210" y="0"/>
                  </a:moveTo>
                  <a:cubicBezTo>
                    <a:pt x="184" y="0"/>
                    <a:pt x="162" y="5"/>
                    <a:pt x="143" y="16"/>
                  </a:cubicBezTo>
                  <a:cubicBezTo>
                    <a:pt x="143" y="28"/>
                    <a:pt x="131" y="28"/>
                    <a:pt x="131" y="28"/>
                  </a:cubicBezTo>
                  <a:cubicBezTo>
                    <a:pt x="0" y="135"/>
                    <a:pt x="167" y="564"/>
                    <a:pt x="512" y="980"/>
                  </a:cubicBezTo>
                  <a:cubicBezTo>
                    <a:pt x="596" y="1088"/>
                    <a:pt x="691" y="1183"/>
                    <a:pt x="774" y="1266"/>
                  </a:cubicBezTo>
                  <a:cubicBezTo>
                    <a:pt x="822" y="1314"/>
                    <a:pt x="882" y="1350"/>
                    <a:pt x="929" y="1385"/>
                  </a:cubicBezTo>
                  <a:cubicBezTo>
                    <a:pt x="965" y="1421"/>
                    <a:pt x="1001" y="1445"/>
                    <a:pt x="1048" y="1469"/>
                  </a:cubicBezTo>
                  <a:cubicBezTo>
                    <a:pt x="1096" y="1504"/>
                    <a:pt x="1155" y="1528"/>
                    <a:pt x="1191" y="1540"/>
                  </a:cubicBezTo>
                  <a:cubicBezTo>
                    <a:pt x="1223" y="1551"/>
                    <a:pt x="1253" y="1557"/>
                    <a:pt x="1280" y="1557"/>
                  </a:cubicBezTo>
                  <a:cubicBezTo>
                    <a:pt x="1314" y="1557"/>
                    <a:pt x="1343" y="1548"/>
                    <a:pt x="1370" y="1528"/>
                  </a:cubicBezTo>
                  <a:cubicBezTo>
                    <a:pt x="1370" y="1528"/>
                    <a:pt x="1370" y="1528"/>
                    <a:pt x="1382" y="1516"/>
                  </a:cubicBezTo>
                  <a:cubicBezTo>
                    <a:pt x="1405" y="1492"/>
                    <a:pt x="1417" y="1433"/>
                    <a:pt x="1405" y="1373"/>
                  </a:cubicBezTo>
                  <a:cubicBezTo>
                    <a:pt x="1405" y="1326"/>
                    <a:pt x="1382" y="1266"/>
                    <a:pt x="1370" y="1207"/>
                  </a:cubicBezTo>
                  <a:cubicBezTo>
                    <a:pt x="1346" y="1159"/>
                    <a:pt x="1334" y="1123"/>
                    <a:pt x="1310" y="1076"/>
                  </a:cubicBezTo>
                  <a:cubicBezTo>
                    <a:pt x="1286" y="1016"/>
                    <a:pt x="1251" y="957"/>
                    <a:pt x="1215" y="897"/>
                  </a:cubicBezTo>
                  <a:cubicBezTo>
                    <a:pt x="1155" y="802"/>
                    <a:pt x="1072" y="695"/>
                    <a:pt x="989" y="588"/>
                  </a:cubicBezTo>
                  <a:cubicBezTo>
                    <a:pt x="698" y="235"/>
                    <a:pt x="381" y="0"/>
                    <a:pt x="210" y="0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6552507" y="3036462"/>
              <a:ext cx="99983" cy="110838"/>
            </a:xfrm>
            <a:custGeom>
              <a:avLst/>
              <a:gdLst/>
              <a:ahLst/>
              <a:cxnLst/>
              <a:rect l="l" t="t" r="r" b="b"/>
              <a:pathLst>
                <a:path w="1096" h="1215" extrusionOk="0">
                  <a:moveTo>
                    <a:pt x="905" y="0"/>
                  </a:moveTo>
                  <a:lnTo>
                    <a:pt x="0" y="750"/>
                  </a:lnTo>
                  <a:cubicBezTo>
                    <a:pt x="107" y="929"/>
                    <a:pt x="179" y="1095"/>
                    <a:pt x="191" y="1215"/>
                  </a:cubicBezTo>
                  <a:lnTo>
                    <a:pt x="1095" y="476"/>
                  </a:lnTo>
                  <a:cubicBezTo>
                    <a:pt x="1083" y="357"/>
                    <a:pt x="1012" y="191"/>
                    <a:pt x="905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6561174" y="3052701"/>
              <a:ext cx="88032" cy="79366"/>
            </a:xfrm>
            <a:custGeom>
              <a:avLst/>
              <a:gdLst/>
              <a:ahLst/>
              <a:cxnLst/>
              <a:rect l="l" t="t" r="r" b="b"/>
              <a:pathLst>
                <a:path w="965" h="870" extrusionOk="0">
                  <a:moveTo>
                    <a:pt x="905" y="1"/>
                  </a:moveTo>
                  <a:lnTo>
                    <a:pt x="0" y="751"/>
                  </a:lnTo>
                  <a:cubicBezTo>
                    <a:pt x="24" y="787"/>
                    <a:pt x="36" y="834"/>
                    <a:pt x="48" y="870"/>
                  </a:cubicBezTo>
                  <a:lnTo>
                    <a:pt x="965" y="132"/>
                  </a:lnTo>
                  <a:cubicBezTo>
                    <a:pt x="941" y="84"/>
                    <a:pt x="929" y="48"/>
                    <a:pt x="905" y="1"/>
                  </a:cubicBezTo>
                  <a:close/>
                </a:path>
              </a:pathLst>
            </a:custGeom>
            <a:solidFill>
              <a:srgbClr val="80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5814951" y="2886487"/>
              <a:ext cx="898384" cy="905955"/>
            </a:xfrm>
            <a:custGeom>
              <a:avLst/>
              <a:gdLst/>
              <a:ahLst/>
              <a:cxnLst/>
              <a:rect l="l" t="t" r="r" b="b"/>
              <a:pathLst>
                <a:path w="9848" h="9931" extrusionOk="0">
                  <a:moveTo>
                    <a:pt x="3557" y="1"/>
                  </a:moveTo>
                  <a:cubicBezTo>
                    <a:pt x="2305" y="1"/>
                    <a:pt x="1044" y="418"/>
                    <a:pt x="1" y="1275"/>
                  </a:cubicBezTo>
                  <a:lnTo>
                    <a:pt x="7109" y="9931"/>
                  </a:lnTo>
                  <a:cubicBezTo>
                    <a:pt x="9502" y="7966"/>
                    <a:pt x="9847" y="4442"/>
                    <a:pt x="7883" y="2049"/>
                  </a:cubicBezTo>
                  <a:cubicBezTo>
                    <a:pt x="6781" y="699"/>
                    <a:pt x="5177" y="1"/>
                    <a:pt x="3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6385200" y="3051606"/>
              <a:ext cx="315091" cy="706082"/>
            </a:xfrm>
            <a:custGeom>
              <a:avLst/>
              <a:gdLst/>
              <a:ahLst/>
              <a:cxnLst/>
              <a:rect l="l" t="t" r="r" b="b"/>
              <a:pathLst>
                <a:path w="3454" h="7740" extrusionOk="0">
                  <a:moveTo>
                    <a:pt x="1417" y="1"/>
                  </a:moveTo>
                  <a:lnTo>
                    <a:pt x="1417" y="1"/>
                  </a:lnTo>
                  <a:cubicBezTo>
                    <a:pt x="2846" y="2132"/>
                    <a:pt x="2263" y="5216"/>
                    <a:pt x="0" y="7073"/>
                  </a:cubicBezTo>
                  <a:lnTo>
                    <a:pt x="548" y="7740"/>
                  </a:lnTo>
                  <a:cubicBezTo>
                    <a:pt x="2941" y="5787"/>
                    <a:pt x="3453" y="2465"/>
                    <a:pt x="1703" y="322"/>
                  </a:cubicBezTo>
                  <a:cubicBezTo>
                    <a:pt x="1620" y="215"/>
                    <a:pt x="1513" y="108"/>
                    <a:pt x="1417" y="1"/>
                  </a:cubicBezTo>
                  <a:close/>
                </a:path>
              </a:pathLst>
            </a:custGeom>
            <a:solidFill>
              <a:srgbClr val="CA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5781289" y="2999151"/>
              <a:ext cx="722411" cy="802415"/>
            </a:xfrm>
            <a:custGeom>
              <a:avLst/>
              <a:gdLst/>
              <a:ahLst/>
              <a:cxnLst/>
              <a:rect l="l" t="t" r="r" b="b"/>
              <a:pathLst>
                <a:path w="7919" h="8796" extrusionOk="0">
                  <a:moveTo>
                    <a:pt x="497" y="1"/>
                  </a:moveTo>
                  <a:cubicBezTo>
                    <a:pt x="445" y="1"/>
                    <a:pt x="402" y="14"/>
                    <a:pt x="370" y="40"/>
                  </a:cubicBezTo>
                  <a:cubicBezTo>
                    <a:pt x="1" y="350"/>
                    <a:pt x="1179" y="2409"/>
                    <a:pt x="3025" y="4707"/>
                  </a:cubicBezTo>
                  <a:cubicBezTo>
                    <a:pt x="3096" y="4791"/>
                    <a:pt x="3168" y="4886"/>
                    <a:pt x="3251" y="4969"/>
                  </a:cubicBezTo>
                  <a:cubicBezTo>
                    <a:pt x="3263" y="4993"/>
                    <a:pt x="3287" y="5017"/>
                    <a:pt x="3299" y="5041"/>
                  </a:cubicBezTo>
                  <a:cubicBezTo>
                    <a:pt x="5100" y="7213"/>
                    <a:pt x="6831" y="8795"/>
                    <a:pt x="7400" y="8795"/>
                  </a:cubicBezTo>
                  <a:cubicBezTo>
                    <a:pt x="7452" y="8795"/>
                    <a:pt x="7494" y="8782"/>
                    <a:pt x="7525" y="8755"/>
                  </a:cubicBezTo>
                  <a:cubicBezTo>
                    <a:pt x="7918" y="8434"/>
                    <a:pt x="6656" y="6267"/>
                    <a:pt x="4715" y="3886"/>
                  </a:cubicBezTo>
                  <a:cubicBezTo>
                    <a:pt x="4692" y="3862"/>
                    <a:pt x="4680" y="3838"/>
                    <a:pt x="4656" y="3814"/>
                  </a:cubicBezTo>
                  <a:cubicBezTo>
                    <a:pt x="4584" y="3731"/>
                    <a:pt x="4513" y="3636"/>
                    <a:pt x="4430" y="3552"/>
                  </a:cubicBezTo>
                  <a:cubicBezTo>
                    <a:pt x="2698" y="1483"/>
                    <a:pt x="1055" y="1"/>
                    <a:pt x="497" y="1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5773717" y="3005719"/>
              <a:ext cx="721225" cy="802324"/>
            </a:xfrm>
            <a:custGeom>
              <a:avLst/>
              <a:gdLst/>
              <a:ahLst/>
              <a:cxnLst/>
              <a:rect l="l" t="t" r="r" b="b"/>
              <a:pathLst>
                <a:path w="7906" h="8795" extrusionOk="0">
                  <a:moveTo>
                    <a:pt x="494" y="0"/>
                  </a:moveTo>
                  <a:cubicBezTo>
                    <a:pt x="442" y="0"/>
                    <a:pt x="401" y="13"/>
                    <a:pt x="369" y="39"/>
                  </a:cubicBezTo>
                  <a:cubicBezTo>
                    <a:pt x="0" y="349"/>
                    <a:pt x="1167" y="2409"/>
                    <a:pt x="3024" y="4707"/>
                  </a:cubicBezTo>
                  <a:cubicBezTo>
                    <a:pt x="3096" y="4790"/>
                    <a:pt x="3167" y="4885"/>
                    <a:pt x="3239" y="4981"/>
                  </a:cubicBezTo>
                  <a:cubicBezTo>
                    <a:pt x="3263" y="4992"/>
                    <a:pt x="3274" y="5016"/>
                    <a:pt x="3298" y="5040"/>
                  </a:cubicBezTo>
                  <a:cubicBezTo>
                    <a:pt x="5089" y="7213"/>
                    <a:pt x="6829" y="8794"/>
                    <a:pt x="7400" y="8794"/>
                  </a:cubicBezTo>
                  <a:cubicBezTo>
                    <a:pt x="7451" y="8794"/>
                    <a:pt x="7493" y="8782"/>
                    <a:pt x="7525" y="8755"/>
                  </a:cubicBezTo>
                  <a:cubicBezTo>
                    <a:pt x="7906" y="8445"/>
                    <a:pt x="6656" y="6266"/>
                    <a:pt x="4703" y="3885"/>
                  </a:cubicBezTo>
                  <a:cubicBezTo>
                    <a:pt x="4691" y="3861"/>
                    <a:pt x="4667" y="3838"/>
                    <a:pt x="4656" y="3814"/>
                  </a:cubicBezTo>
                  <a:cubicBezTo>
                    <a:pt x="4572" y="3730"/>
                    <a:pt x="4501" y="3635"/>
                    <a:pt x="4429" y="3552"/>
                  </a:cubicBezTo>
                  <a:cubicBezTo>
                    <a:pt x="2697" y="1482"/>
                    <a:pt x="1045" y="0"/>
                    <a:pt x="494" y="0"/>
                  </a:cubicBezTo>
                  <a:close/>
                </a:path>
              </a:pathLst>
            </a:custGeom>
            <a:solidFill>
              <a:srgbClr val="989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6040916" y="3323185"/>
              <a:ext cx="170591" cy="148879"/>
            </a:xfrm>
            <a:custGeom>
              <a:avLst/>
              <a:gdLst/>
              <a:ahLst/>
              <a:cxnLst/>
              <a:rect l="l" t="t" r="r" b="b"/>
              <a:pathLst>
                <a:path w="1870" h="1632" extrusionOk="0">
                  <a:moveTo>
                    <a:pt x="1584" y="0"/>
                  </a:moveTo>
                  <a:lnTo>
                    <a:pt x="0" y="1298"/>
                  </a:lnTo>
                  <a:lnTo>
                    <a:pt x="286" y="1631"/>
                  </a:lnTo>
                  <a:lnTo>
                    <a:pt x="1869" y="334"/>
                  </a:lnTo>
                  <a:cubicBezTo>
                    <a:pt x="1846" y="310"/>
                    <a:pt x="1834" y="286"/>
                    <a:pt x="1810" y="262"/>
                  </a:cubicBezTo>
                  <a:cubicBezTo>
                    <a:pt x="1738" y="179"/>
                    <a:pt x="1667" y="84"/>
                    <a:pt x="1584" y="0"/>
                  </a:cubicBezTo>
                  <a:close/>
                </a:path>
              </a:pathLst>
            </a:custGeom>
            <a:solidFill>
              <a:srgbClr val="80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5987640" y="3408117"/>
              <a:ext cx="120691" cy="107372"/>
            </a:xfrm>
            <a:custGeom>
              <a:avLst/>
              <a:gdLst/>
              <a:ahLst/>
              <a:cxnLst/>
              <a:rect l="l" t="t" r="r" b="b"/>
              <a:pathLst>
                <a:path w="1323" h="1177" extrusionOk="0">
                  <a:moveTo>
                    <a:pt x="665" y="0"/>
                  </a:moveTo>
                  <a:cubicBezTo>
                    <a:pt x="531" y="0"/>
                    <a:pt x="397" y="46"/>
                    <a:pt x="287" y="141"/>
                  </a:cubicBezTo>
                  <a:cubicBezTo>
                    <a:pt x="36" y="343"/>
                    <a:pt x="1" y="712"/>
                    <a:pt x="203" y="962"/>
                  </a:cubicBezTo>
                  <a:cubicBezTo>
                    <a:pt x="324" y="1104"/>
                    <a:pt x="495" y="1177"/>
                    <a:pt x="666" y="1177"/>
                  </a:cubicBezTo>
                  <a:cubicBezTo>
                    <a:pt x="797" y="1177"/>
                    <a:pt x="928" y="1134"/>
                    <a:pt x="1037" y="1046"/>
                  </a:cubicBezTo>
                  <a:cubicBezTo>
                    <a:pt x="1287" y="831"/>
                    <a:pt x="1322" y="462"/>
                    <a:pt x="1120" y="212"/>
                  </a:cubicBezTo>
                  <a:cubicBezTo>
                    <a:pt x="1000" y="73"/>
                    <a:pt x="833" y="0"/>
                    <a:pt x="6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6772908" y="2386934"/>
              <a:ext cx="170682" cy="147785"/>
            </a:xfrm>
            <a:custGeom>
              <a:avLst/>
              <a:gdLst/>
              <a:ahLst/>
              <a:cxnLst/>
              <a:rect l="l" t="t" r="r" b="b"/>
              <a:pathLst>
                <a:path w="1871" h="1620" extrusionOk="0">
                  <a:moveTo>
                    <a:pt x="1668" y="0"/>
                  </a:moveTo>
                  <a:lnTo>
                    <a:pt x="1" y="1369"/>
                  </a:lnTo>
                  <a:lnTo>
                    <a:pt x="203" y="1619"/>
                  </a:lnTo>
                  <a:lnTo>
                    <a:pt x="1870" y="250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7017300" y="2726842"/>
              <a:ext cx="1298041" cy="1483775"/>
            </a:xfrm>
            <a:custGeom>
              <a:avLst/>
              <a:gdLst/>
              <a:ahLst/>
              <a:cxnLst/>
              <a:rect l="l" t="t" r="r" b="b"/>
              <a:pathLst>
                <a:path w="14229" h="16265" extrusionOk="0">
                  <a:moveTo>
                    <a:pt x="5049" y="1"/>
                  </a:moveTo>
                  <a:lnTo>
                    <a:pt x="1" y="4335"/>
                  </a:lnTo>
                  <a:lnTo>
                    <a:pt x="8407" y="16265"/>
                  </a:lnTo>
                  <a:lnTo>
                    <a:pt x="14229" y="10990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7689631" y="3620764"/>
              <a:ext cx="541055" cy="463879"/>
            </a:xfrm>
            <a:custGeom>
              <a:avLst/>
              <a:gdLst/>
              <a:ahLst/>
              <a:cxnLst/>
              <a:rect l="l" t="t" r="r" b="b"/>
              <a:pathLst>
                <a:path w="5931" h="5085" extrusionOk="0">
                  <a:moveTo>
                    <a:pt x="5859" y="1"/>
                  </a:moveTo>
                  <a:lnTo>
                    <a:pt x="1" y="5001"/>
                  </a:lnTo>
                  <a:lnTo>
                    <a:pt x="72" y="5085"/>
                  </a:lnTo>
                  <a:lnTo>
                    <a:pt x="5930" y="84"/>
                  </a:lnTo>
                  <a:lnTo>
                    <a:pt x="5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7361676" y="2819162"/>
              <a:ext cx="817923" cy="1040695"/>
            </a:xfrm>
            <a:custGeom>
              <a:avLst/>
              <a:gdLst/>
              <a:ahLst/>
              <a:cxnLst/>
              <a:rect l="l" t="t" r="r" b="b"/>
              <a:pathLst>
                <a:path w="8966" h="11408" extrusionOk="0">
                  <a:moveTo>
                    <a:pt x="84" y="1"/>
                  </a:moveTo>
                  <a:lnTo>
                    <a:pt x="0" y="72"/>
                  </a:lnTo>
                  <a:lnTo>
                    <a:pt x="8870" y="11407"/>
                  </a:lnTo>
                  <a:lnTo>
                    <a:pt x="8966" y="1132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7170468" y="2832208"/>
              <a:ext cx="900482" cy="1137302"/>
            </a:xfrm>
            <a:custGeom>
              <a:avLst/>
              <a:gdLst/>
              <a:ahLst/>
              <a:cxnLst/>
              <a:rect l="l" t="t" r="r" b="b"/>
              <a:pathLst>
                <a:path w="9871" h="12467" extrusionOk="0">
                  <a:moveTo>
                    <a:pt x="310" y="1"/>
                  </a:moveTo>
                  <a:lnTo>
                    <a:pt x="1" y="275"/>
                  </a:lnTo>
                  <a:lnTo>
                    <a:pt x="9561" y="12467"/>
                  </a:lnTo>
                  <a:lnTo>
                    <a:pt x="9871" y="1220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7129234" y="3019038"/>
              <a:ext cx="817923" cy="1039509"/>
            </a:xfrm>
            <a:custGeom>
              <a:avLst/>
              <a:gdLst/>
              <a:ahLst/>
              <a:cxnLst/>
              <a:rect l="l" t="t" r="r" b="b"/>
              <a:pathLst>
                <a:path w="8966" h="11395" extrusionOk="0">
                  <a:moveTo>
                    <a:pt x="95" y="1"/>
                  </a:moveTo>
                  <a:lnTo>
                    <a:pt x="0" y="72"/>
                  </a:lnTo>
                  <a:lnTo>
                    <a:pt x="8882" y="11395"/>
                  </a:lnTo>
                  <a:lnTo>
                    <a:pt x="8966" y="11323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7604974" y="3507826"/>
              <a:ext cx="530108" cy="456307"/>
            </a:xfrm>
            <a:custGeom>
              <a:avLst/>
              <a:gdLst/>
              <a:ahLst/>
              <a:cxnLst/>
              <a:rect l="l" t="t" r="r" b="b"/>
              <a:pathLst>
                <a:path w="5811" h="5002" extrusionOk="0">
                  <a:moveTo>
                    <a:pt x="5751" y="0"/>
                  </a:moveTo>
                  <a:lnTo>
                    <a:pt x="0" y="4918"/>
                  </a:lnTo>
                  <a:lnTo>
                    <a:pt x="72" y="5001"/>
                  </a:lnTo>
                  <a:lnTo>
                    <a:pt x="5810" y="96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7520225" y="3394889"/>
              <a:ext cx="522537" cy="449739"/>
            </a:xfrm>
            <a:custGeom>
              <a:avLst/>
              <a:gdLst/>
              <a:ahLst/>
              <a:cxnLst/>
              <a:rect l="l" t="t" r="r" b="b"/>
              <a:pathLst>
                <a:path w="5728" h="4930" extrusionOk="0">
                  <a:moveTo>
                    <a:pt x="5656" y="0"/>
                  </a:moveTo>
                  <a:lnTo>
                    <a:pt x="0" y="4834"/>
                  </a:lnTo>
                  <a:lnTo>
                    <a:pt x="60" y="4929"/>
                  </a:lnTo>
                  <a:lnTo>
                    <a:pt x="5727" y="95"/>
                  </a:lnTo>
                  <a:lnTo>
                    <a:pt x="5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7435477" y="3281860"/>
              <a:ext cx="512776" cy="441073"/>
            </a:xfrm>
            <a:custGeom>
              <a:avLst/>
              <a:gdLst/>
              <a:ahLst/>
              <a:cxnLst/>
              <a:rect l="l" t="t" r="r" b="b"/>
              <a:pathLst>
                <a:path w="5621" h="4835" extrusionOk="0">
                  <a:moveTo>
                    <a:pt x="5549" y="1"/>
                  </a:moveTo>
                  <a:lnTo>
                    <a:pt x="1" y="4751"/>
                  </a:lnTo>
                  <a:lnTo>
                    <a:pt x="72" y="4835"/>
                  </a:lnTo>
                  <a:lnTo>
                    <a:pt x="5621" y="9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7350820" y="3168922"/>
              <a:ext cx="502923" cy="434596"/>
            </a:xfrm>
            <a:custGeom>
              <a:avLst/>
              <a:gdLst/>
              <a:ahLst/>
              <a:cxnLst/>
              <a:rect l="l" t="t" r="r" b="b"/>
              <a:pathLst>
                <a:path w="5513" h="4764" extrusionOk="0">
                  <a:moveTo>
                    <a:pt x="5453" y="1"/>
                  </a:moveTo>
                  <a:lnTo>
                    <a:pt x="0" y="4668"/>
                  </a:lnTo>
                  <a:lnTo>
                    <a:pt x="72" y="4763"/>
                  </a:lnTo>
                  <a:lnTo>
                    <a:pt x="5513" y="96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7266072" y="3057079"/>
              <a:ext cx="493162" cy="425838"/>
            </a:xfrm>
            <a:custGeom>
              <a:avLst/>
              <a:gdLst/>
              <a:ahLst/>
              <a:cxnLst/>
              <a:rect l="l" t="t" r="r" b="b"/>
              <a:pathLst>
                <a:path w="5406" h="4668" extrusionOk="0">
                  <a:moveTo>
                    <a:pt x="5334" y="0"/>
                  </a:moveTo>
                  <a:lnTo>
                    <a:pt x="0" y="4572"/>
                  </a:lnTo>
                  <a:lnTo>
                    <a:pt x="72" y="4668"/>
                  </a:lnTo>
                  <a:lnTo>
                    <a:pt x="5406" y="96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7181323" y="2944142"/>
              <a:ext cx="484496" cy="418175"/>
            </a:xfrm>
            <a:custGeom>
              <a:avLst/>
              <a:gdLst/>
              <a:ahLst/>
              <a:cxnLst/>
              <a:rect l="l" t="t" r="r" b="b"/>
              <a:pathLst>
                <a:path w="5311" h="4584" extrusionOk="0">
                  <a:moveTo>
                    <a:pt x="5239" y="0"/>
                  </a:moveTo>
                  <a:lnTo>
                    <a:pt x="1" y="4489"/>
                  </a:lnTo>
                  <a:lnTo>
                    <a:pt x="72" y="4584"/>
                  </a:lnTo>
                  <a:lnTo>
                    <a:pt x="5311" y="83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7095572" y="2831113"/>
              <a:ext cx="475830" cy="410695"/>
            </a:xfrm>
            <a:custGeom>
              <a:avLst/>
              <a:gdLst/>
              <a:ahLst/>
              <a:cxnLst/>
              <a:rect l="l" t="t" r="r" b="b"/>
              <a:pathLst>
                <a:path w="5216" h="4502" extrusionOk="0">
                  <a:moveTo>
                    <a:pt x="5156" y="1"/>
                  </a:moveTo>
                  <a:lnTo>
                    <a:pt x="0" y="4418"/>
                  </a:lnTo>
                  <a:lnTo>
                    <a:pt x="72" y="4501"/>
                  </a:lnTo>
                  <a:lnTo>
                    <a:pt x="5215" y="96"/>
                  </a:ln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7115094" y="2801829"/>
              <a:ext cx="170591" cy="147785"/>
            </a:xfrm>
            <a:custGeom>
              <a:avLst/>
              <a:gdLst/>
              <a:ahLst/>
              <a:cxnLst/>
              <a:rect l="l" t="t" r="r" b="b"/>
              <a:pathLst>
                <a:path w="1870" h="1620" extrusionOk="0">
                  <a:moveTo>
                    <a:pt x="1667" y="0"/>
                  </a:moveTo>
                  <a:lnTo>
                    <a:pt x="0" y="1370"/>
                  </a:lnTo>
                  <a:lnTo>
                    <a:pt x="203" y="1620"/>
                  </a:lnTo>
                  <a:lnTo>
                    <a:pt x="1870" y="25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A4D959-2231-FA37-0B34-D5FC628E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D92F2EA-493D-B5E1-EA65-1DD1A8285B7B}"/>
              </a:ext>
            </a:extLst>
          </p:cNvPr>
          <p:cNvSpPr txBox="1"/>
          <p:nvPr/>
        </p:nvSpPr>
        <p:spPr>
          <a:xfrm>
            <a:off x="130566" y="212211"/>
            <a:ext cx="502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Dead Space </a:t>
            </a:r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– игра, в жанре </a:t>
            </a:r>
            <a:r>
              <a:rPr lang="ru-RU" sz="1800" dirty="0" err="1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survival</a:t>
            </a:r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horror</a:t>
            </a:r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, поэтому стилистика сайта была выбрана в тёмном теме. Основная палитра в зелёных тонах, так как это основной цвет игры.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2BFA1A-2A53-2176-73A0-1D2E0AB8D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09" y="110034"/>
            <a:ext cx="2848411" cy="428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05014B3-FAAE-DA0C-53A4-DC143DFFB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37" y="2069946"/>
            <a:ext cx="4100142" cy="28726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6C5AA2-8F2D-C4B5-4D33-BB2FDAFA093B}"/>
              </a:ext>
            </a:extLst>
          </p:cNvPr>
          <p:cNvSpPr txBox="1"/>
          <p:nvPr/>
        </p:nvSpPr>
        <p:spPr>
          <a:xfrm>
            <a:off x="3517503" y="1371911"/>
            <a:ext cx="187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Опорный дизайн </a:t>
            </a:r>
          </a:p>
        </p:txBody>
      </p:sp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2095E36E-1BF7-AE80-3095-89DEEBFA7E41}"/>
              </a:ext>
            </a:extLst>
          </p:cNvPr>
          <p:cNvCxnSpPr>
            <a:cxnSpLocks/>
          </p:cNvCxnSpPr>
          <p:nvPr/>
        </p:nvCxnSpPr>
        <p:spPr>
          <a:xfrm>
            <a:off x="5272344" y="1597206"/>
            <a:ext cx="567347" cy="41557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792F8C-9A78-E58D-AB3E-C141D243C8E5}"/>
              </a:ext>
            </a:extLst>
          </p:cNvPr>
          <p:cNvSpPr txBox="1"/>
          <p:nvPr/>
        </p:nvSpPr>
        <p:spPr>
          <a:xfrm>
            <a:off x="339437" y="1573113"/>
            <a:ext cx="1704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Палитра сайта</a:t>
            </a:r>
          </a:p>
        </p:txBody>
      </p: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F75685F9-9DDF-9FF3-40B8-F8BBD06DB58B}"/>
              </a:ext>
            </a:extLst>
          </p:cNvPr>
          <p:cNvCxnSpPr>
            <a:cxnSpLocks/>
          </p:cNvCxnSpPr>
          <p:nvPr/>
        </p:nvCxnSpPr>
        <p:spPr>
          <a:xfrm>
            <a:off x="1911927" y="1757779"/>
            <a:ext cx="477581" cy="25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9235CE6-6FEB-34CD-C8B5-9518C38FF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9657" y="4394552"/>
            <a:ext cx="734343" cy="734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1"/>
          <p:cNvSpPr txBox="1">
            <a:spLocks noGrp="1"/>
          </p:cNvSpPr>
          <p:nvPr>
            <p:ph type="ctrTitle"/>
          </p:nvPr>
        </p:nvSpPr>
        <p:spPr>
          <a:xfrm>
            <a:off x="90055" y="2123886"/>
            <a:ext cx="508295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latin typeface="Roboto Condensed" panose="02000000000000000000" charset="0"/>
                <a:ea typeface="Roboto Condensed" panose="02000000000000000000" charset="0"/>
              </a:rPr>
              <a:t>Демонстрация</a:t>
            </a:r>
            <a:endParaRPr sz="5400" dirty="0">
              <a:latin typeface="Roboto Condensed" panose="02000000000000000000" charset="0"/>
              <a:ea typeface="Roboto Condensed" panose="02000000000000000000" charset="0"/>
            </a:endParaRPr>
          </a:p>
        </p:txBody>
      </p:sp>
      <p:sp>
        <p:nvSpPr>
          <p:cNvPr id="687" name="Google Shape;687;p41"/>
          <p:cNvSpPr txBox="1">
            <a:spLocks noGrp="1"/>
          </p:cNvSpPr>
          <p:nvPr>
            <p:ph type="title" idx="2"/>
          </p:nvPr>
        </p:nvSpPr>
        <p:spPr>
          <a:xfrm>
            <a:off x="90055" y="1370503"/>
            <a:ext cx="508295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2</a:t>
            </a:r>
            <a:endParaRPr dirty="0"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553418" y="3213321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Описание всех страниц и функций сайта</a:t>
            </a:r>
          </a:p>
        </p:txBody>
      </p:sp>
      <p:grpSp>
        <p:nvGrpSpPr>
          <p:cNvPr id="2" name="Google Shape;816;p44">
            <a:extLst>
              <a:ext uri="{FF2B5EF4-FFF2-40B4-BE49-F238E27FC236}">
                <a16:creationId xmlns:a16="http://schemas.microsoft.com/office/drawing/2014/main" id="{183FC144-F3DF-0229-99BC-D74B57B2CA9C}"/>
              </a:ext>
            </a:extLst>
          </p:cNvPr>
          <p:cNvGrpSpPr/>
          <p:nvPr/>
        </p:nvGrpSpPr>
        <p:grpSpPr>
          <a:xfrm flipH="1">
            <a:off x="6270426" y="1550070"/>
            <a:ext cx="4140402" cy="3326502"/>
            <a:chOff x="-511375" y="878100"/>
            <a:chExt cx="4140402" cy="3326502"/>
          </a:xfrm>
        </p:grpSpPr>
        <p:sp>
          <p:nvSpPr>
            <p:cNvPr id="3" name="Google Shape;817;p44">
              <a:extLst>
                <a:ext uri="{FF2B5EF4-FFF2-40B4-BE49-F238E27FC236}">
                  <a16:creationId xmlns:a16="http://schemas.microsoft.com/office/drawing/2014/main" id="{FC4262AA-BA3B-D3E7-E943-86B4C4C32723}"/>
                </a:ext>
              </a:extLst>
            </p:cNvPr>
            <p:cNvSpPr/>
            <p:nvPr/>
          </p:nvSpPr>
          <p:spPr>
            <a:xfrm>
              <a:off x="-511375" y="1490460"/>
              <a:ext cx="3370047" cy="2102929"/>
            </a:xfrm>
            <a:custGeom>
              <a:avLst/>
              <a:gdLst/>
              <a:ahLst/>
              <a:cxnLst/>
              <a:rect l="l" t="t" r="r" b="b"/>
              <a:pathLst>
                <a:path w="40625" h="25351" extrusionOk="0">
                  <a:moveTo>
                    <a:pt x="20434" y="5671"/>
                  </a:moveTo>
                  <a:cubicBezTo>
                    <a:pt x="20717" y="5671"/>
                    <a:pt x="21000" y="5727"/>
                    <a:pt x="21265" y="5834"/>
                  </a:cubicBezTo>
                  <a:cubicBezTo>
                    <a:pt x="21800" y="6049"/>
                    <a:pt x="22265" y="6418"/>
                    <a:pt x="22681" y="6834"/>
                  </a:cubicBezTo>
                  <a:cubicBezTo>
                    <a:pt x="23967" y="8156"/>
                    <a:pt x="24765" y="9978"/>
                    <a:pt x="24896" y="11835"/>
                  </a:cubicBezTo>
                  <a:cubicBezTo>
                    <a:pt x="25015" y="13669"/>
                    <a:pt x="24503" y="15502"/>
                    <a:pt x="23658" y="17121"/>
                  </a:cubicBezTo>
                  <a:cubicBezTo>
                    <a:pt x="22384" y="17110"/>
                    <a:pt x="21098" y="16990"/>
                    <a:pt x="19872" y="16633"/>
                  </a:cubicBezTo>
                  <a:cubicBezTo>
                    <a:pt x="18657" y="16276"/>
                    <a:pt x="17431" y="15633"/>
                    <a:pt x="16693" y="14585"/>
                  </a:cubicBezTo>
                  <a:cubicBezTo>
                    <a:pt x="15764" y="13252"/>
                    <a:pt x="15835" y="11514"/>
                    <a:pt x="16240" y="9966"/>
                  </a:cubicBezTo>
                  <a:cubicBezTo>
                    <a:pt x="16324" y="9656"/>
                    <a:pt x="16419" y="9335"/>
                    <a:pt x="16550" y="9037"/>
                  </a:cubicBezTo>
                  <a:cubicBezTo>
                    <a:pt x="16955" y="8120"/>
                    <a:pt x="17598" y="7275"/>
                    <a:pt x="18371" y="6608"/>
                  </a:cubicBezTo>
                  <a:cubicBezTo>
                    <a:pt x="18871" y="6191"/>
                    <a:pt x="19431" y="5834"/>
                    <a:pt x="20062" y="5703"/>
                  </a:cubicBezTo>
                  <a:cubicBezTo>
                    <a:pt x="20185" y="5682"/>
                    <a:pt x="20310" y="5671"/>
                    <a:pt x="20434" y="5671"/>
                  </a:cubicBezTo>
                  <a:close/>
                  <a:moveTo>
                    <a:pt x="3798" y="0"/>
                  </a:moveTo>
                  <a:lnTo>
                    <a:pt x="3739" y="24"/>
                  </a:lnTo>
                  <a:cubicBezTo>
                    <a:pt x="3108" y="441"/>
                    <a:pt x="2643" y="1024"/>
                    <a:pt x="2274" y="1655"/>
                  </a:cubicBezTo>
                  <a:cubicBezTo>
                    <a:pt x="1703" y="2643"/>
                    <a:pt x="1381" y="3715"/>
                    <a:pt x="1072" y="4787"/>
                  </a:cubicBezTo>
                  <a:cubicBezTo>
                    <a:pt x="857" y="5501"/>
                    <a:pt x="655" y="6227"/>
                    <a:pt x="500" y="6965"/>
                  </a:cubicBezTo>
                  <a:cubicBezTo>
                    <a:pt x="298" y="7858"/>
                    <a:pt x="143" y="8763"/>
                    <a:pt x="95" y="9680"/>
                  </a:cubicBezTo>
                  <a:cubicBezTo>
                    <a:pt x="0" y="11061"/>
                    <a:pt x="155" y="12454"/>
                    <a:pt x="488" y="13800"/>
                  </a:cubicBezTo>
                  <a:cubicBezTo>
                    <a:pt x="1084" y="16133"/>
                    <a:pt x="2167" y="18348"/>
                    <a:pt x="3631" y="20265"/>
                  </a:cubicBezTo>
                  <a:cubicBezTo>
                    <a:pt x="4846" y="21836"/>
                    <a:pt x="6358" y="23241"/>
                    <a:pt x="8144" y="24182"/>
                  </a:cubicBezTo>
                  <a:cubicBezTo>
                    <a:pt x="9575" y="24926"/>
                    <a:pt x="11171" y="25351"/>
                    <a:pt x="12783" y="25351"/>
                  </a:cubicBezTo>
                  <a:cubicBezTo>
                    <a:pt x="12848" y="25351"/>
                    <a:pt x="12913" y="25350"/>
                    <a:pt x="12978" y="25349"/>
                  </a:cubicBezTo>
                  <a:cubicBezTo>
                    <a:pt x="14680" y="25301"/>
                    <a:pt x="16359" y="24801"/>
                    <a:pt x="17883" y="24027"/>
                  </a:cubicBezTo>
                  <a:cubicBezTo>
                    <a:pt x="20348" y="22789"/>
                    <a:pt x="22491" y="20836"/>
                    <a:pt x="23979" y="18526"/>
                  </a:cubicBezTo>
                  <a:cubicBezTo>
                    <a:pt x="24694" y="18526"/>
                    <a:pt x="25408" y="18491"/>
                    <a:pt x="26134" y="18431"/>
                  </a:cubicBezTo>
                  <a:cubicBezTo>
                    <a:pt x="28670" y="18193"/>
                    <a:pt x="31206" y="17598"/>
                    <a:pt x="33600" y="16669"/>
                  </a:cubicBezTo>
                  <a:lnTo>
                    <a:pt x="33611" y="16669"/>
                  </a:lnTo>
                  <a:cubicBezTo>
                    <a:pt x="33921" y="16538"/>
                    <a:pt x="34219" y="16419"/>
                    <a:pt x="34516" y="16288"/>
                  </a:cubicBezTo>
                  <a:lnTo>
                    <a:pt x="34540" y="16276"/>
                  </a:lnTo>
                  <a:cubicBezTo>
                    <a:pt x="34826" y="16145"/>
                    <a:pt x="35124" y="16002"/>
                    <a:pt x="35409" y="15859"/>
                  </a:cubicBezTo>
                  <a:cubicBezTo>
                    <a:pt x="36016" y="15538"/>
                    <a:pt x="36612" y="15193"/>
                    <a:pt x="37159" y="14800"/>
                  </a:cubicBezTo>
                  <a:cubicBezTo>
                    <a:pt x="38076" y="14145"/>
                    <a:pt x="38945" y="13383"/>
                    <a:pt x="39600" y="12454"/>
                  </a:cubicBezTo>
                  <a:cubicBezTo>
                    <a:pt x="39600" y="12454"/>
                    <a:pt x="39612" y="12442"/>
                    <a:pt x="39612" y="12430"/>
                  </a:cubicBezTo>
                  <a:cubicBezTo>
                    <a:pt x="39624" y="12418"/>
                    <a:pt x="39636" y="12407"/>
                    <a:pt x="39636" y="12395"/>
                  </a:cubicBezTo>
                  <a:cubicBezTo>
                    <a:pt x="40255" y="11454"/>
                    <a:pt x="40624" y="10204"/>
                    <a:pt x="40279" y="9156"/>
                  </a:cubicBezTo>
                  <a:lnTo>
                    <a:pt x="40207" y="9061"/>
                  </a:lnTo>
                  <a:lnTo>
                    <a:pt x="40148" y="9037"/>
                  </a:lnTo>
                  <a:lnTo>
                    <a:pt x="40100" y="9037"/>
                  </a:lnTo>
                  <a:lnTo>
                    <a:pt x="40041" y="9061"/>
                  </a:lnTo>
                  <a:lnTo>
                    <a:pt x="40005" y="9097"/>
                  </a:lnTo>
                  <a:lnTo>
                    <a:pt x="39981" y="9216"/>
                  </a:lnTo>
                  <a:cubicBezTo>
                    <a:pt x="39993" y="9394"/>
                    <a:pt x="40005" y="9585"/>
                    <a:pt x="39993" y="9763"/>
                  </a:cubicBezTo>
                  <a:cubicBezTo>
                    <a:pt x="39922" y="10609"/>
                    <a:pt x="39469" y="11323"/>
                    <a:pt x="38910" y="11906"/>
                  </a:cubicBezTo>
                  <a:cubicBezTo>
                    <a:pt x="38302" y="12573"/>
                    <a:pt x="37564" y="13109"/>
                    <a:pt x="36790" y="13561"/>
                  </a:cubicBezTo>
                  <a:cubicBezTo>
                    <a:pt x="36612" y="13657"/>
                    <a:pt x="36386" y="13776"/>
                    <a:pt x="36386" y="13776"/>
                  </a:cubicBezTo>
                  <a:cubicBezTo>
                    <a:pt x="35766" y="14133"/>
                    <a:pt x="35124" y="14443"/>
                    <a:pt x="34469" y="14740"/>
                  </a:cubicBezTo>
                  <a:cubicBezTo>
                    <a:pt x="34219" y="14847"/>
                    <a:pt x="33921" y="14966"/>
                    <a:pt x="33921" y="14966"/>
                  </a:cubicBezTo>
                  <a:cubicBezTo>
                    <a:pt x="32849" y="15419"/>
                    <a:pt x="31718" y="15824"/>
                    <a:pt x="30563" y="16133"/>
                  </a:cubicBezTo>
                  <a:cubicBezTo>
                    <a:pt x="28635" y="16669"/>
                    <a:pt x="26730" y="17002"/>
                    <a:pt x="24789" y="17098"/>
                  </a:cubicBezTo>
                  <a:lnTo>
                    <a:pt x="24789" y="17074"/>
                  </a:lnTo>
                  <a:cubicBezTo>
                    <a:pt x="25563" y="15502"/>
                    <a:pt x="26003" y="13788"/>
                    <a:pt x="25968" y="12061"/>
                  </a:cubicBezTo>
                  <a:cubicBezTo>
                    <a:pt x="25932" y="10109"/>
                    <a:pt x="25229" y="8192"/>
                    <a:pt x="24027" y="6656"/>
                  </a:cubicBezTo>
                  <a:cubicBezTo>
                    <a:pt x="23146" y="5513"/>
                    <a:pt x="21919" y="4537"/>
                    <a:pt x="20574" y="4477"/>
                  </a:cubicBezTo>
                  <a:cubicBezTo>
                    <a:pt x="20529" y="4475"/>
                    <a:pt x="20484" y="4474"/>
                    <a:pt x="20439" y="4474"/>
                  </a:cubicBezTo>
                  <a:cubicBezTo>
                    <a:pt x="19690" y="4474"/>
                    <a:pt x="18977" y="4750"/>
                    <a:pt x="18348" y="5132"/>
                  </a:cubicBezTo>
                  <a:cubicBezTo>
                    <a:pt x="16955" y="5977"/>
                    <a:pt x="15704" y="7454"/>
                    <a:pt x="15181" y="9109"/>
                  </a:cubicBezTo>
                  <a:cubicBezTo>
                    <a:pt x="14800" y="10275"/>
                    <a:pt x="14573" y="11525"/>
                    <a:pt x="14692" y="12764"/>
                  </a:cubicBezTo>
                  <a:cubicBezTo>
                    <a:pt x="14788" y="13788"/>
                    <a:pt x="15157" y="14776"/>
                    <a:pt x="15776" y="15586"/>
                  </a:cubicBezTo>
                  <a:cubicBezTo>
                    <a:pt x="16407" y="16419"/>
                    <a:pt x="17300" y="17050"/>
                    <a:pt x="18264" y="17491"/>
                  </a:cubicBezTo>
                  <a:cubicBezTo>
                    <a:pt x="19669" y="18122"/>
                    <a:pt x="21205" y="18395"/>
                    <a:pt x="22741" y="18491"/>
                  </a:cubicBezTo>
                  <a:cubicBezTo>
                    <a:pt x="22777" y="18491"/>
                    <a:pt x="22801" y="18491"/>
                    <a:pt x="22824" y="18503"/>
                  </a:cubicBezTo>
                  <a:cubicBezTo>
                    <a:pt x="21824" y="19967"/>
                    <a:pt x="20574" y="21229"/>
                    <a:pt x="19145" y="22241"/>
                  </a:cubicBezTo>
                  <a:cubicBezTo>
                    <a:pt x="17288" y="23563"/>
                    <a:pt x="15133" y="24491"/>
                    <a:pt x="12895" y="24563"/>
                  </a:cubicBezTo>
                  <a:cubicBezTo>
                    <a:pt x="12814" y="24565"/>
                    <a:pt x="12734" y="24566"/>
                    <a:pt x="12654" y="24566"/>
                  </a:cubicBezTo>
                  <a:cubicBezTo>
                    <a:pt x="11854" y="24566"/>
                    <a:pt x="11056" y="24458"/>
                    <a:pt x="10287" y="24241"/>
                  </a:cubicBezTo>
                  <a:cubicBezTo>
                    <a:pt x="8394" y="23717"/>
                    <a:pt x="6739" y="22622"/>
                    <a:pt x="5370" y="21253"/>
                  </a:cubicBezTo>
                  <a:cubicBezTo>
                    <a:pt x="2881" y="18788"/>
                    <a:pt x="1107" y="15395"/>
                    <a:pt x="643" y="11835"/>
                  </a:cubicBezTo>
                  <a:cubicBezTo>
                    <a:pt x="441" y="10359"/>
                    <a:pt x="560" y="8870"/>
                    <a:pt x="834" y="7418"/>
                  </a:cubicBezTo>
                  <a:cubicBezTo>
                    <a:pt x="1119" y="5930"/>
                    <a:pt x="1488" y="4441"/>
                    <a:pt x="2024" y="3013"/>
                  </a:cubicBezTo>
                  <a:cubicBezTo>
                    <a:pt x="2405" y="2012"/>
                    <a:pt x="2953" y="977"/>
                    <a:pt x="3846" y="334"/>
                  </a:cubicBezTo>
                  <a:cubicBezTo>
                    <a:pt x="3882" y="298"/>
                    <a:pt x="3929" y="274"/>
                    <a:pt x="3953" y="238"/>
                  </a:cubicBezTo>
                  <a:cubicBezTo>
                    <a:pt x="4001" y="167"/>
                    <a:pt x="3953" y="72"/>
                    <a:pt x="3953" y="72"/>
                  </a:cubicBezTo>
                  <a:cubicBezTo>
                    <a:pt x="3917" y="24"/>
                    <a:pt x="3917" y="24"/>
                    <a:pt x="3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18;p44">
              <a:extLst>
                <a:ext uri="{FF2B5EF4-FFF2-40B4-BE49-F238E27FC236}">
                  <a16:creationId xmlns:a16="http://schemas.microsoft.com/office/drawing/2014/main" id="{DB0A2AF2-F735-5C90-146C-61AAA7ECFE3A}"/>
                </a:ext>
              </a:extLst>
            </p:cNvPr>
            <p:cNvSpPr/>
            <p:nvPr/>
          </p:nvSpPr>
          <p:spPr>
            <a:xfrm>
              <a:off x="1598227" y="2500830"/>
              <a:ext cx="1180367" cy="522518"/>
            </a:xfrm>
            <a:custGeom>
              <a:avLst/>
              <a:gdLst/>
              <a:ahLst/>
              <a:cxnLst/>
              <a:rect l="l" t="t" r="r" b="b"/>
              <a:pathLst>
                <a:path w="14229" h="6299" extrusionOk="0">
                  <a:moveTo>
                    <a:pt x="13205" y="0"/>
                  </a:moveTo>
                  <a:cubicBezTo>
                    <a:pt x="12657" y="548"/>
                    <a:pt x="12026" y="989"/>
                    <a:pt x="11359" y="1381"/>
                  </a:cubicBezTo>
                  <a:cubicBezTo>
                    <a:pt x="11181" y="1477"/>
                    <a:pt x="10955" y="1596"/>
                    <a:pt x="10955" y="1596"/>
                  </a:cubicBezTo>
                  <a:cubicBezTo>
                    <a:pt x="10335" y="1953"/>
                    <a:pt x="9693" y="2263"/>
                    <a:pt x="9038" y="2560"/>
                  </a:cubicBezTo>
                  <a:cubicBezTo>
                    <a:pt x="8788" y="2667"/>
                    <a:pt x="8490" y="2786"/>
                    <a:pt x="8490" y="2786"/>
                  </a:cubicBezTo>
                  <a:cubicBezTo>
                    <a:pt x="7418" y="3239"/>
                    <a:pt x="6287" y="3644"/>
                    <a:pt x="5132" y="3953"/>
                  </a:cubicBezTo>
                  <a:cubicBezTo>
                    <a:pt x="3454" y="4429"/>
                    <a:pt x="1775" y="4739"/>
                    <a:pt x="84" y="4870"/>
                  </a:cubicBezTo>
                  <a:cubicBezTo>
                    <a:pt x="13" y="5334"/>
                    <a:pt x="1" y="5822"/>
                    <a:pt x="25" y="6299"/>
                  </a:cubicBezTo>
                  <a:cubicBezTo>
                    <a:pt x="251" y="6287"/>
                    <a:pt x="477" y="6263"/>
                    <a:pt x="703" y="6251"/>
                  </a:cubicBezTo>
                  <a:cubicBezTo>
                    <a:pt x="1858" y="6132"/>
                    <a:pt x="3025" y="5953"/>
                    <a:pt x="4168" y="5703"/>
                  </a:cubicBezTo>
                  <a:cubicBezTo>
                    <a:pt x="4180" y="5561"/>
                    <a:pt x="4192" y="5430"/>
                    <a:pt x="4228" y="5311"/>
                  </a:cubicBezTo>
                  <a:cubicBezTo>
                    <a:pt x="4359" y="4799"/>
                    <a:pt x="4775" y="4429"/>
                    <a:pt x="5228" y="4179"/>
                  </a:cubicBezTo>
                  <a:cubicBezTo>
                    <a:pt x="5311" y="4132"/>
                    <a:pt x="5382" y="4096"/>
                    <a:pt x="5466" y="4048"/>
                  </a:cubicBezTo>
                  <a:cubicBezTo>
                    <a:pt x="5752" y="3917"/>
                    <a:pt x="6037" y="3798"/>
                    <a:pt x="6335" y="3715"/>
                  </a:cubicBezTo>
                  <a:lnTo>
                    <a:pt x="6335" y="3715"/>
                  </a:lnTo>
                  <a:cubicBezTo>
                    <a:pt x="6311" y="4191"/>
                    <a:pt x="6311" y="4668"/>
                    <a:pt x="6228" y="5120"/>
                  </a:cubicBezTo>
                  <a:cubicBezTo>
                    <a:pt x="6228" y="5132"/>
                    <a:pt x="6228" y="5144"/>
                    <a:pt x="6228" y="5156"/>
                  </a:cubicBezTo>
                  <a:cubicBezTo>
                    <a:pt x="6883" y="4965"/>
                    <a:pt x="7526" y="4739"/>
                    <a:pt x="8169" y="4489"/>
                  </a:cubicBezTo>
                  <a:lnTo>
                    <a:pt x="8180" y="4489"/>
                  </a:lnTo>
                  <a:cubicBezTo>
                    <a:pt x="8490" y="4358"/>
                    <a:pt x="8788" y="4239"/>
                    <a:pt x="9085" y="4108"/>
                  </a:cubicBezTo>
                  <a:lnTo>
                    <a:pt x="9109" y="4096"/>
                  </a:lnTo>
                  <a:cubicBezTo>
                    <a:pt x="9395" y="3965"/>
                    <a:pt x="9693" y="3822"/>
                    <a:pt x="9978" y="3679"/>
                  </a:cubicBezTo>
                  <a:cubicBezTo>
                    <a:pt x="10585" y="3358"/>
                    <a:pt x="11181" y="3013"/>
                    <a:pt x="11728" y="2620"/>
                  </a:cubicBezTo>
                  <a:cubicBezTo>
                    <a:pt x="12645" y="1965"/>
                    <a:pt x="13514" y="1203"/>
                    <a:pt x="14169" y="274"/>
                  </a:cubicBezTo>
                  <a:cubicBezTo>
                    <a:pt x="14169" y="274"/>
                    <a:pt x="14181" y="262"/>
                    <a:pt x="14181" y="250"/>
                  </a:cubicBezTo>
                  <a:cubicBezTo>
                    <a:pt x="14193" y="238"/>
                    <a:pt x="14205" y="227"/>
                    <a:pt x="14205" y="215"/>
                  </a:cubicBezTo>
                  <a:cubicBezTo>
                    <a:pt x="14217" y="203"/>
                    <a:pt x="14229" y="191"/>
                    <a:pt x="14229" y="179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19;p44">
              <a:extLst>
                <a:ext uri="{FF2B5EF4-FFF2-40B4-BE49-F238E27FC236}">
                  <a16:creationId xmlns:a16="http://schemas.microsoft.com/office/drawing/2014/main" id="{C7D54328-494C-EECE-BC64-07BF8586FC21}"/>
                </a:ext>
              </a:extLst>
            </p:cNvPr>
            <p:cNvSpPr/>
            <p:nvPr/>
          </p:nvSpPr>
          <p:spPr>
            <a:xfrm>
              <a:off x="2541496" y="3923061"/>
              <a:ext cx="252930" cy="281541"/>
            </a:xfrm>
            <a:custGeom>
              <a:avLst/>
              <a:gdLst/>
              <a:ahLst/>
              <a:cxnLst/>
              <a:rect l="l" t="t" r="r" b="b"/>
              <a:pathLst>
                <a:path w="3049" h="3394" extrusionOk="0">
                  <a:moveTo>
                    <a:pt x="286" y="227"/>
                  </a:moveTo>
                  <a:cubicBezTo>
                    <a:pt x="72" y="286"/>
                    <a:pt x="0" y="846"/>
                    <a:pt x="36" y="1012"/>
                  </a:cubicBezTo>
                  <a:cubicBezTo>
                    <a:pt x="60" y="1108"/>
                    <a:pt x="119" y="1203"/>
                    <a:pt x="179" y="1274"/>
                  </a:cubicBezTo>
                  <a:cubicBezTo>
                    <a:pt x="667" y="1929"/>
                    <a:pt x="1298" y="2596"/>
                    <a:pt x="2012" y="2989"/>
                  </a:cubicBezTo>
                  <a:cubicBezTo>
                    <a:pt x="2727" y="3394"/>
                    <a:pt x="3048" y="3013"/>
                    <a:pt x="2858" y="2274"/>
                  </a:cubicBezTo>
                  <a:cubicBezTo>
                    <a:pt x="2786" y="1965"/>
                    <a:pt x="2667" y="1655"/>
                    <a:pt x="2584" y="1346"/>
                  </a:cubicBezTo>
                  <a:cubicBezTo>
                    <a:pt x="2441" y="881"/>
                    <a:pt x="2358" y="417"/>
                    <a:pt x="2120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0;p44">
              <a:extLst>
                <a:ext uri="{FF2B5EF4-FFF2-40B4-BE49-F238E27FC236}">
                  <a16:creationId xmlns:a16="http://schemas.microsoft.com/office/drawing/2014/main" id="{23936B48-4CE3-B457-1719-69CC1F7F749C}"/>
                </a:ext>
              </a:extLst>
            </p:cNvPr>
            <p:cNvSpPr/>
            <p:nvPr/>
          </p:nvSpPr>
          <p:spPr>
            <a:xfrm>
              <a:off x="3174600" y="3660349"/>
              <a:ext cx="206475" cy="301283"/>
            </a:xfrm>
            <a:custGeom>
              <a:avLst/>
              <a:gdLst/>
              <a:ahLst/>
              <a:cxnLst/>
              <a:rect l="l" t="t" r="r" b="b"/>
              <a:pathLst>
                <a:path w="2489" h="3632" extrusionOk="0">
                  <a:moveTo>
                    <a:pt x="417" y="0"/>
                  </a:moveTo>
                  <a:cubicBezTo>
                    <a:pt x="203" y="0"/>
                    <a:pt x="0" y="536"/>
                    <a:pt x="0" y="703"/>
                  </a:cubicBezTo>
                  <a:cubicBezTo>
                    <a:pt x="0" y="798"/>
                    <a:pt x="48" y="905"/>
                    <a:pt x="84" y="988"/>
                  </a:cubicBezTo>
                  <a:cubicBezTo>
                    <a:pt x="405" y="1739"/>
                    <a:pt x="881" y="2524"/>
                    <a:pt x="1488" y="3072"/>
                  </a:cubicBezTo>
                  <a:cubicBezTo>
                    <a:pt x="2096" y="3632"/>
                    <a:pt x="2489" y="3334"/>
                    <a:pt x="2477" y="2572"/>
                  </a:cubicBezTo>
                  <a:cubicBezTo>
                    <a:pt x="2477" y="2251"/>
                    <a:pt x="2429" y="1917"/>
                    <a:pt x="2405" y="1596"/>
                  </a:cubicBezTo>
                  <a:cubicBezTo>
                    <a:pt x="2381" y="1119"/>
                    <a:pt x="2393" y="643"/>
                    <a:pt x="2262" y="17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1;p44">
              <a:extLst>
                <a:ext uri="{FF2B5EF4-FFF2-40B4-BE49-F238E27FC236}">
                  <a16:creationId xmlns:a16="http://schemas.microsoft.com/office/drawing/2014/main" id="{13E40568-0C23-DBFE-6056-F598035F106C}"/>
                </a:ext>
              </a:extLst>
            </p:cNvPr>
            <p:cNvSpPr/>
            <p:nvPr/>
          </p:nvSpPr>
          <p:spPr>
            <a:xfrm>
              <a:off x="2948385" y="1304728"/>
              <a:ext cx="188723" cy="198671"/>
            </a:xfrm>
            <a:custGeom>
              <a:avLst/>
              <a:gdLst/>
              <a:ahLst/>
              <a:cxnLst/>
              <a:rect l="l" t="t" r="r" b="b"/>
              <a:pathLst>
                <a:path w="2275" h="2395" extrusionOk="0">
                  <a:moveTo>
                    <a:pt x="1632" y="2215"/>
                  </a:moveTo>
                  <a:cubicBezTo>
                    <a:pt x="1513" y="2394"/>
                    <a:pt x="96" y="2132"/>
                    <a:pt x="36" y="1858"/>
                  </a:cubicBezTo>
                  <a:cubicBezTo>
                    <a:pt x="1" y="1644"/>
                    <a:pt x="429" y="1703"/>
                    <a:pt x="620" y="1608"/>
                  </a:cubicBezTo>
                  <a:cubicBezTo>
                    <a:pt x="775" y="1537"/>
                    <a:pt x="48" y="608"/>
                    <a:pt x="263" y="441"/>
                  </a:cubicBezTo>
                  <a:cubicBezTo>
                    <a:pt x="370" y="358"/>
                    <a:pt x="691" y="703"/>
                    <a:pt x="846" y="822"/>
                  </a:cubicBezTo>
                  <a:cubicBezTo>
                    <a:pt x="846" y="822"/>
                    <a:pt x="763" y="144"/>
                    <a:pt x="929" y="72"/>
                  </a:cubicBezTo>
                  <a:cubicBezTo>
                    <a:pt x="989" y="37"/>
                    <a:pt x="1263" y="453"/>
                    <a:pt x="1334" y="680"/>
                  </a:cubicBezTo>
                  <a:cubicBezTo>
                    <a:pt x="1346" y="680"/>
                    <a:pt x="1370" y="72"/>
                    <a:pt x="1525" y="37"/>
                  </a:cubicBezTo>
                  <a:cubicBezTo>
                    <a:pt x="1715" y="1"/>
                    <a:pt x="1822" y="668"/>
                    <a:pt x="1822" y="656"/>
                  </a:cubicBezTo>
                  <a:cubicBezTo>
                    <a:pt x="1882" y="549"/>
                    <a:pt x="1953" y="263"/>
                    <a:pt x="2132" y="358"/>
                  </a:cubicBezTo>
                  <a:cubicBezTo>
                    <a:pt x="2275" y="430"/>
                    <a:pt x="2203" y="1251"/>
                    <a:pt x="2180" y="1334"/>
                  </a:cubicBezTo>
                  <a:cubicBezTo>
                    <a:pt x="2001" y="1930"/>
                    <a:pt x="1632" y="2215"/>
                    <a:pt x="1632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2;p44">
              <a:extLst>
                <a:ext uri="{FF2B5EF4-FFF2-40B4-BE49-F238E27FC236}">
                  <a16:creationId xmlns:a16="http://schemas.microsoft.com/office/drawing/2014/main" id="{F79EF75B-F582-38B6-801F-D89C785AD81D}"/>
                </a:ext>
              </a:extLst>
            </p:cNvPr>
            <p:cNvSpPr/>
            <p:nvPr/>
          </p:nvSpPr>
          <p:spPr>
            <a:xfrm>
              <a:off x="1931121" y="3029241"/>
              <a:ext cx="183745" cy="198588"/>
            </a:xfrm>
            <a:custGeom>
              <a:avLst/>
              <a:gdLst/>
              <a:ahLst/>
              <a:cxnLst/>
              <a:rect l="l" t="t" r="r" b="b"/>
              <a:pathLst>
                <a:path w="2215" h="2394" extrusionOk="0">
                  <a:moveTo>
                    <a:pt x="536" y="179"/>
                  </a:moveTo>
                  <a:cubicBezTo>
                    <a:pt x="655" y="0"/>
                    <a:pt x="2084" y="179"/>
                    <a:pt x="2143" y="453"/>
                  </a:cubicBezTo>
                  <a:cubicBezTo>
                    <a:pt x="2203" y="655"/>
                    <a:pt x="1762" y="607"/>
                    <a:pt x="1584" y="715"/>
                  </a:cubicBezTo>
                  <a:cubicBezTo>
                    <a:pt x="1429" y="810"/>
                    <a:pt x="2215" y="1691"/>
                    <a:pt x="2012" y="1869"/>
                  </a:cubicBezTo>
                  <a:cubicBezTo>
                    <a:pt x="1905" y="1965"/>
                    <a:pt x="1560" y="1631"/>
                    <a:pt x="1405" y="1524"/>
                  </a:cubicBezTo>
                  <a:cubicBezTo>
                    <a:pt x="1393" y="1524"/>
                    <a:pt x="1524" y="2191"/>
                    <a:pt x="1369" y="2274"/>
                  </a:cubicBezTo>
                  <a:cubicBezTo>
                    <a:pt x="1310" y="2310"/>
                    <a:pt x="1012" y="1917"/>
                    <a:pt x="917" y="1703"/>
                  </a:cubicBezTo>
                  <a:cubicBezTo>
                    <a:pt x="917" y="1691"/>
                    <a:pt x="917" y="2298"/>
                    <a:pt x="774" y="2346"/>
                  </a:cubicBezTo>
                  <a:cubicBezTo>
                    <a:pt x="584" y="2393"/>
                    <a:pt x="441" y="1738"/>
                    <a:pt x="429" y="1750"/>
                  </a:cubicBezTo>
                  <a:cubicBezTo>
                    <a:pt x="393" y="1858"/>
                    <a:pt x="322" y="2143"/>
                    <a:pt x="155" y="2060"/>
                  </a:cubicBezTo>
                  <a:cubicBezTo>
                    <a:pt x="0" y="2000"/>
                    <a:pt x="24" y="1179"/>
                    <a:pt x="48" y="1084"/>
                  </a:cubicBezTo>
                  <a:cubicBezTo>
                    <a:pt x="191" y="476"/>
                    <a:pt x="536" y="179"/>
                    <a:pt x="536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3;p44">
              <a:extLst>
                <a:ext uri="{FF2B5EF4-FFF2-40B4-BE49-F238E27FC236}">
                  <a16:creationId xmlns:a16="http://schemas.microsoft.com/office/drawing/2014/main" id="{64212A01-083A-0D1C-A7AB-B481F86A0C47}"/>
                </a:ext>
              </a:extLst>
            </p:cNvPr>
            <p:cNvSpPr/>
            <p:nvPr/>
          </p:nvSpPr>
          <p:spPr>
            <a:xfrm>
              <a:off x="1667410" y="2135421"/>
              <a:ext cx="769491" cy="1034832"/>
            </a:xfrm>
            <a:custGeom>
              <a:avLst/>
              <a:gdLst/>
              <a:ahLst/>
              <a:cxnLst/>
              <a:rect l="l" t="t" r="r" b="b"/>
              <a:pathLst>
                <a:path w="9276" h="12475" extrusionOk="0">
                  <a:moveTo>
                    <a:pt x="7132" y="0"/>
                  </a:moveTo>
                  <a:cubicBezTo>
                    <a:pt x="7049" y="0"/>
                    <a:pt x="6977" y="0"/>
                    <a:pt x="6894" y="12"/>
                  </a:cubicBezTo>
                  <a:cubicBezTo>
                    <a:pt x="6680" y="48"/>
                    <a:pt x="6620" y="48"/>
                    <a:pt x="6418" y="107"/>
                  </a:cubicBezTo>
                  <a:cubicBezTo>
                    <a:pt x="6346" y="143"/>
                    <a:pt x="6275" y="179"/>
                    <a:pt x="6192" y="202"/>
                  </a:cubicBezTo>
                  <a:lnTo>
                    <a:pt x="6192" y="214"/>
                  </a:lnTo>
                  <a:cubicBezTo>
                    <a:pt x="5322" y="631"/>
                    <a:pt x="4501" y="1167"/>
                    <a:pt x="3727" y="1750"/>
                  </a:cubicBezTo>
                  <a:cubicBezTo>
                    <a:pt x="2512" y="2667"/>
                    <a:pt x="1393" y="3798"/>
                    <a:pt x="715" y="5191"/>
                  </a:cubicBezTo>
                  <a:cubicBezTo>
                    <a:pt x="226" y="6167"/>
                    <a:pt x="0" y="7287"/>
                    <a:pt x="107" y="8370"/>
                  </a:cubicBezTo>
                  <a:cubicBezTo>
                    <a:pt x="215" y="9465"/>
                    <a:pt x="667" y="10513"/>
                    <a:pt x="1310" y="11418"/>
                  </a:cubicBezTo>
                  <a:cubicBezTo>
                    <a:pt x="1417" y="11561"/>
                    <a:pt x="1524" y="11716"/>
                    <a:pt x="1655" y="11847"/>
                  </a:cubicBezTo>
                  <a:cubicBezTo>
                    <a:pt x="1941" y="12144"/>
                    <a:pt x="2298" y="12347"/>
                    <a:pt x="2691" y="12430"/>
                  </a:cubicBezTo>
                  <a:cubicBezTo>
                    <a:pt x="2829" y="12460"/>
                    <a:pt x="2969" y="12474"/>
                    <a:pt x="3108" y="12474"/>
                  </a:cubicBezTo>
                  <a:cubicBezTo>
                    <a:pt x="3858" y="12474"/>
                    <a:pt x="4592" y="12059"/>
                    <a:pt x="4953" y="11406"/>
                  </a:cubicBezTo>
                  <a:cubicBezTo>
                    <a:pt x="5275" y="10847"/>
                    <a:pt x="5299" y="10132"/>
                    <a:pt x="5037" y="9537"/>
                  </a:cubicBezTo>
                  <a:cubicBezTo>
                    <a:pt x="4941" y="9346"/>
                    <a:pt x="4906" y="9311"/>
                    <a:pt x="4787" y="9132"/>
                  </a:cubicBezTo>
                  <a:lnTo>
                    <a:pt x="4775" y="9120"/>
                  </a:lnTo>
                  <a:cubicBezTo>
                    <a:pt x="4548" y="8823"/>
                    <a:pt x="4346" y="8489"/>
                    <a:pt x="4275" y="8132"/>
                  </a:cubicBezTo>
                  <a:cubicBezTo>
                    <a:pt x="4156" y="7620"/>
                    <a:pt x="4358" y="7108"/>
                    <a:pt x="4644" y="6668"/>
                  </a:cubicBezTo>
                  <a:cubicBezTo>
                    <a:pt x="4691" y="6596"/>
                    <a:pt x="4751" y="6525"/>
                    <a:pt x="4798" y="6453"/>
                  </a:cubicBezTo>
                  <a:cubicBezTo>
                    <a:pt x="5537" y="5477"/>
                    <a:pt x="6549" y="4751"/>
                    <a:pt x="7608" y="4155"/>
                  </a:cubicBezTo>
                  <a:cubicBezTo>
                    <a:pt x="7811" y="4048"/>
                    <a:pt x="8025" y="3953"/>
                    <a:pt x="8216" y="3834"/>
                  </a:cubicBezTo>
                  <a:cubicBezTo>
                    <a:pt x="8418" y="3703"/>
                    <a:pt x="8597" y="3536"/>
                    <a:pt x="8751" y="3346"/>
                  </a:cubicBezTo>
                  <a:cubicBezTo>
                    <a:pt x="9144" y="2834"/>
                    <a:pt x="9275" y="2131"/>
                    <a:pt x="9097" y="1512"/>
                  </a:cubicBezTo>
                  <a:cubicBezTo>
                    <a:pt x="8882" y="726"/>
                    <a:pt x="8168" y="119"/>
                    <a:pt x="7370" y="12"/>
                  </a:cubicBezTo>
                  <a:cubicBezTo>
                    <a:pt x="7299" y="0"/>
                    <a:pt x="7215" y="0"/>
                    <a:pt x="7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4;p44">
              <a:extLst>
                <a:ext uri="{FF2B5EF4-FFF2-40B4-BE49-F238E27FC236}">
                  <a16:creationId xmlns:a16="http://schemas.microsoft.com/office/drawing/2014/main" id="{6BB70D30-D7AC-A456-835C-E9DF22EC012B}"/>
                </a:ext>
              </a:extLst>
            </p:cNvPr>
            <p:cNvSpPr/>
            <p:nvPr/>
          </p:nvSpPr>
          <p:spPr>
            <a:xfrm>
              <a:off x="2559248" y="1415388"/>
              <a:ext cx="834693" cy="906007"/>
            </a:xfrm>
            <a:custGeom>
              <a:avLst/>
              <a:gdLst/>
              <a:ahLst/>
              <a:cxnLst/>
              <a:rect l="l" t="t" r="r" b="b"/>
              <a:pathLst>
                <a:path w="10062" h="10922" extrusionOk="0">
                  <a:moveTo>
                    <a:pt x="6871" y="0"/>
                  </a:moveTo>
                  <a:cubicBezTo>
                    <a:pt x="6370" y="24"/>
                    <a:pt x="5858" y="215"/>
                    <a:pt x="5477" y="572"/>
                  </a:cubicBezTo>
                  <a:cubicBezTo>
                    <a:pt x="4870" y="1155"/>
                    <a:pt x="4680" y="2108"/>
                    <a:pt x="5001" y="2870"/>
                  </a:cubicBezTo>
                  <a:cubicBezTo>
                    <a:pt x="5049" y="3001"/>
                    <a:pt x="5132" y="3144"/>
                    <a:pt x="5132" y="3144"/>
                  </a:cubicBezTo>
                  <a:cubicBezTo>
                    <a:pt x="5251" y="3334"/>
                    <a:pt x="5347" y="3537"/>
                    <a:pt x="5442" y="3727"/>
                  </a:cubicBezTo>
                  <a:cubicBezTo>
                    <a:pt x="5597" y="4084"/>
                    <a:pt x="5728" y="4453"/>
                    <a:pt x="5692" y="4822"/>
                  </a:cubicBezTo>
                  <a:cubicBezTo>
                    <a:pt x="5656" y="5275"/>
                    <a:pt x="5287" y="5584"/>
                    <a:pt x="4906" y="5823"/>
                  </a:cubicBezTo>
                  <a:cubicBezTo>
                    <a:pt x="4061" y="6358"/>
                    <a:pt x="3061" y="6632"/>
                    <a:pt x="2072" y="6775"/>
                  </a:cubicBezTo>
                  <a:cubicBezTo>
                    <a:pt x="1727" y="6823"/>
                    <a:pt x="1382" y="6906"/>
                    <a:pt x="1096" y="7096"/>
                  </a:cubicBezTo>
                  <a:cubicBezTo>
                    <a:pt x="358" y="7573"/>
                    <a:pt x="1" y="8501"/>
                    <a:pt x="191" y="9335"/>
                  </a:cubicBezTo>
                  <a:cubicBezTo>
                    <a:pt x="417" y="10228"/>
                    <a:pt x="1251" y="10895"/>
                    <a:pt x="2156" y="10918"/>
                  </a:cubicBezTo>
                  <a:cubicBezTo>
                    <a:pt x="2182" y="10921"/>
                    <a:pt x="2209" y="10922"/>
                    <a:pt x="2237" y="10922"/>
                  </a:cubicBezTo>
                  <a:cubicBezTo>
                    <a:pt x="2347" y="10922"/>
                    <a:pt x="2453" y="10906"/>
                    <a:pt x="2453" y="10906"/>
                  </a:cubicBezTo>
                  <a:cubicBezTo>
                    <a:pt x="2977" y="10847"/>
                    <a:pt x="3489" y="10752"/>
                    <a:pt x="3989" y="10621"/>
                  </a:cubicBezTo>
                  <a:cubicBezTo>
                    <a:pt x="5466" y="10252"/>
                    <a:pt x="6942" y="9644"/>
                    <a:pt x="8085" y="8609"/>
                  </a:cubicBezTo>
                  <a:cubicBezTo>
                    <a:pt x="8514" y="8216"/>
                    <a:pt x="8883" y="7775"/>
                    <a:pt x="9168" y="7275"/>
                  </a:cubicBezTo>
                  <a:cubicBezTo>
                    <a:pt x="9466" y="6775"/>
                    <a:pt x="9668" y="6227"/>
                    <a:pt x="9776" y="5656"/>
                  </a:cubicBezTo>
                  <a:cubicBezTo>
                    <a:pt x="10061" y="4072"/>
                    <a:pt x="9538" y="2453"/>
                    <a:pt x="8728" y="1060"/>
                  </a:cubicBezTo>
                  <a:cubicBezTo>
                    <a:pt x="8371" y="453"/>
                    <a:pt x="7716" y="36"/>
                    <a:pt x="7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5;p44">
              <a:extLst>
                <a:ext uri="{FF2B5EF4-FFF2-40B4-BE49-F238E27FC236}">
                  <a16:creationId xmlns:a16="http://schemas.microsoft.com/office/drawing/2014/main" id="{195939E2-7A65-2C9F-D833-FE8BB2BA6379}"/>
                </a:ext>
              </a:extLst>
            </p:cNvPr>
            <p:cNvSpPr/>
            <p:nvPr/>
          </p:nvSpPr>
          <p:spPr>
            <a:xfrm>
              <a:off x="2058538" y="1973413"/>
              <a:ext cx="1525045" cy="2046521"/>
            </a:xfrm>
            <a:custGeom>
              <a:avLst/>
              <a:gdLst/>
              <a:ahLst/>
              <a:cxnLst/>
              <a:rect l="l" t="t" r="r" b="b"/>
              <a:pathLst>
                <a:path w="18384" h="24671" extrusionOk="0">
                  <a:moveTo>
                    <a:pt x="4501" y="16419"/>
                  </a:moveTo>
                  <a:cubicBezTo>
                    <a:pt x="3929" y="15502"/>
                    <a:pt x="3120" y="14145"/>
                    <a:pt x="2667" y="13407"/>
                  </a:cubicBezTo>
                  <a:cubicBezTo>
                    <a:pt x="2000" y="12311"/>
                    <a:pt x="1667" y="10311"/>
                    <a:pt x="1250" y="9002"/>
                  </a:cubicBezTo>
                  <a:cubicBezTo>
                    <a:pt x="881" y="7847"/>
                    <a:pt x="0" y="6680"/>
                    <a:pt x="143" y="5549"/>
                  </a:cubicBezTo>
                  <a:cubicBezTo>
                    <a:pt x="274" y="4418"/>
                    <a:pt x="584" y="2727"/>
                    <a:pt x="2084" y="2239"/>
                  </a:cubicBezTo>
                  <a:lnTo>
                    <a:pt x="7537" y="489"/>
                  </a:lnTo>
                  <a:cubicBezTo>
                    <a:pt x="9049" y="0"/>
                    <a:pt x="10394" y="1012"/>
                    <a:pt x="11049" y="2036"/>
                  </a:cubicBezTo>
                  <a:cubicBezTo>
                    <a:pt x="11704" y="3048"/>
                    <a:pt x="12526" y="5251"/>
                    <a:pt x="13061" y="7192"/>
                  </a:cubicBezTo>
                  <a:cubicBezTo>
                    <a:pt x="13097" y="7216"/>
                    <a:pt x="15121" y="8966"/>
                    <a:pt x="15907" y="9966"/>
                  </a:cubicBezTo>
                  <a:cubicBezTo>
                    <a:pt x="17121" y="11514"/>
                    <a:pt x="18038" y="13335"/>
                    <a:pt x="18241" y="15312"/>
                  </a:cubicBezTo>
                  <a:cubicBezTo>
                    <a:pt x="18383" y="16860"/>
                    <a:pt x="18062" y="18443"/>
                    <a:pt x="17336" y="19824"/>
                  </a:cubicBezTo>
                  <a:lnTo>
                    <a:pt x="17324" y="19836"/>
                  </a:lnTo>
                  <a:cubicBezTo>
                    <a:pt x="17193" y="20062"/>
                    <a:pt x="17169" y="20122"/>
                    <a:pt x="17014" y="20312"/>
                  </a:cubicBezTo>
                  <a:cubicBezTo>
                    <a:pt x="16336" y="21122"/>
                    <a:pt x="15204" y="21515"/>
                    <a:pt x="14169" y="21277"/>
                  </a:cubicBezTo>
                  <a:cubicBezTo>
                    <a:pt x="13240" y="21051"/>
                    <a:pt x="12442" y="20324"/>
                    <a:pt x="12133" y="19419"/>
                  </a:cubicBezTo>
                  <a:cubicBezTo>
                    <a:pt x="11918" y="18788"/>
                    <a:pt x="11942" y="18074"/>
                    <a:pt x="12192" y="17455"/>
                  </a:cubicBezTo>
                  <a:cubicBezTo>
                    <a:pt x="12275" y="17264"/>
                    <a:pt x="12371" y="17086"/>
                    <a:pt x="12454" y="16907"/>
                  </a:cubicBezTo>
                  <a:cubicBezTo>
                    <a:pt x="12549" y="16645"/>
                    <a:pt x="12609" y="16360"/>
                    <a:pt x="12609" y="16074"/>
                  </a:cubicBezTo>
                  <a:cubicBezTo>
                    <a:pt x="12597" y="15371"/>
                    <a:pt x="12287" y="14716"/>
                    <a:pt x="11930" y="14145"/>
                  </a:cubicBezTo>
                  <a:cubicBezTo>
                    <a:pt x="11383" y="13276"/>
                    <a:pt x="10680" y="12514"/>
                    <a:pt x="9870" y="11871"/>
                  </a:cubicBezTo>
                  <a:cubicBezTo>
                    <a:pt x="9847" y="11859"/>
                    <a:pt x="9811" y="11835"/>
                    <a:pt x="9811" y="11835"/>
                  </a:cubicBezTo>
                  <a:lnTo>
                    <a:pt x="9704" y="11740"/>
                  </a:lnTo>
                  <a:cubicBezTo>
                    <a:pt x="9632" y="11752"/>
                    <a:pt x="9573" y="11776"/>
                    <a:pt x="9513" y="11799"/>
                  </a:cubicBezTo>
                  <a:lnTo>
                    <a:pt x="8549" y="12180"/>
                  </a:lnTo>
                  <a:cubicBezTo>
                    <a:pt x="8799" y="12609"/>
                    <a:pt x="9061" y="13038"/>
                    <a:pt x="9335" y="13454"/>
                  </a:cubicBezTo>
                  <a:cubicBezTo>
                    <a:pt x="9847" y="14300"/>
                    <a:pt x="10323" y="15169"/>
                    <a:pt x="10585" y="16121"/>
                  </a:cubicBezTo>
                  <a:cubicBezTo>
                    <a:pt x="10990" y="17657"/>
                    <a:pt x="10871" y="19288"/>
                    <a:pt x="10597" y="20872"/>
                  </a:cubicBezTo>
                  <a:cubicBezTo>
                    <a:pt x="10525" y="21360"/>
                    <a:pt x="10430" y="21848"/>
                    <a:pt x="10323" y="22325"/>
                  </a:cubicBezTo>
                  <a:lnTo>
                    <a:pt x="10311" y="22360"/>
                  </a:lnTo>
                  <a:lnTo>
                    <a:pt x="10311" y="22396"/>
                  </a:lnTo>
                  <a:lnTo>
                    <a:pt x="10228" y="22670"/>
                  </a:lnTo>
                  <a:cubicBezTo>
                    <a:pt x="10204" y="22765"/>
                    <a:pt x="10168" y="22860"/>
                    <a:pt x="10132" y="22944"/>
                  </a:cubicBezTo>
                  <a:cubicBezTo>
                    <a:pt x="9704" y="23908"/>
                    <a:pt x="8716" y="24587"/>
                    <a:pt x="7656" y="24634"/>
                  </a:cubicBezTo>
                  <a:cubicBezTo>
                    <a:pt x="6894" y="24670"/>
                    <a:pt x="6120" y="24372"/>
                    <a:pt x="5572" y="23837"/>
                  </a:cubicBezTo>
                  <a:cubicBezTo>
                    <a:pt x="4953" y="23241"/>
                    <a:pt x="4620" y="22360"/>
                    <a:pt x="4715" y="21491"/>
                  </a:cubicBezTo>
                  <a:cubicBezTo>
                    <a:pt x="4739" y="21313"/>
                    <a:pt x="4786" y="21134"/>
                    <a:pt x="4822" y="20955"/>
                  </a:cubicBezTo>
                  <a:cubicBezTo>
                    <a:pt x="5013" y="20039"/>
                    <a:pt x="5203" y="19110"/>
                    <a:pt x="5179" y="18157"/>
                  </a:cubicBezTo>
                  <a:cubicBezTo>
                    <a:pt x="5179" y="17943"/>
                    <a:pt x="5156" y="17717"/>
                    <a:pt x="5084" y="17514"/>
                  </a:cubicBezTo>
                  <a:cubicBezTo>
                    <a:pt x="4965" y="17122"/>
                    <a:pt x="4727" y="16776"/>
                    <a:pt x="4501" y="164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6;p44">
              <a:extLst>
                <a:ext uri="{FF2B5EF4-FFF2-40B4-BE49-F238E27FC236}">
                  <a16:creationId xmlns:a16="http://schemas.microsoft.com/office/drawing/2014/main" id="{AE6399C1-A69D-556A-1583-C05400DB8473}"/>
                </a:ext>
              </a:extLst>
            </p:cNvPr>
            <p:cNvSpPr/>
            <p:nvPr/>
          </p:nvSpPr>
          <p:spPr>
            <a:xfrm>
              <a:off x="1825437" y="2511696"/>
              <a:ext cx="1514178" cy="1505505"/>
            </a:xfrm>
            <a:custGeom>
              <a:avLst/>
              <a:gdLst/>
              <a:ahLst/>
              <a:cxnLst/>
              <a:rect l="l" t="t" r="r" b="b"/>
              <a:pathLst>
                <a:path w="18253" h="18149" extrusionOk="0">
                  <a:moveTo>
                    <a:pt x="13252" y="4513"/>
                  </a:moveTo>
                  <a:cubicBezTo>
                    <a:pt x="13192" y="4525"/>
                    <a:pt x="12526" y="5263"/>
                    <a:pt x="12526" y="5263"/>
                  </a:cubicBezTo>
                  <a:lnTo>
                    <a:pt x="12621" y="5346"/>
                  </a:lnTo>
                  <a:cubicBezTo>
                    <a:pt x="12621" y="5346"/>
                    <a:pt x="12657" y="5370"/>
                    <a:pt x="12680" y="5382"/>
                  </a:cubicBezTo>
                  <a:cubicBezTo>
                    <a:pt x="13490" y="6025"/>
                    <a:pt x="14193" y="6787"/>
                    <a:pt x="14740" y="7656"/>
                  </a:cubicBezTo>
                  <a:cubicBezTo>
                    <a:pt x="15097" y="8227"/>
                    <a:pt x="15407" y="8882"/>
                    <a:pt x="15419" y="9585"/>
                  </a:cubicBezTo>
                  <a:cubicBezTo>
                    <a:pt x="15419" y="9871"/>
                    <a:pt x="15359" y="10156"/>
                    <a:pt x="15264" y="10418"/>
                  </a:cubicBezTo>
                  <a:cubicBezTo>
                    <a:pt x="15181" y="10597"/>
                    <a:pt x="15085" y="10775"/>
                    <a:pt x="15002" y="10966"/>
                  </a:cubicBezTo>
                  <a:cubicBezTo>
                    <a:pt x="14752" y="11585"/>
                    <a:pt x="14728" y="12299"/>
                    <a:pt x="14943" y="12930"/>
                  </a:cubicBezTo>
                  <a:cubicBezTo>
                    <a:pt x="15252" y="13835"/>
                    <a:pt x="16050" y="14562"/>
                    <a:pt x="16979" y="14788"/>
                  </a:cubicBezTo>
                  <a:cubicBezTo>
                    <a:pt x="17187" y="14835"/>
                    <a:pt x="17401" y="14859"/>
                    <a:pt x="17616" y="14859"/>
                  </a:cubicBezTo>
                  <a:cubicBezTo>
                    <a:pt x="17830" y="14859"/>
                    <a:pt x="18044" y="14835"/>
                    <a:pt x="18253" y="14788"/>
                  </a:cubicBezTo>
                  <a:cubicBezTo>
                    <a:pt x="18145" y="14776"/>
                    <a:pt x="18050" y="14764"/>
                    <a:pt x="17943" y="14740"/>
                  </a:cubicBezTo>
                  <a:cubicBezTo>
                    <a:pt x="17014" y="14514"/>
                    <a:pt x="16217" y="13788"/>
                    <a:pt x="15907" y="12883"/>
                  </a:cubicBezTo>
                  <a:cubicBezTo>
                    <a:pt x="15693" y="12252"/>
                    <a:pt x="15717" y="11537"/>
                    <a:pt x="15967" y="10918"/>
                  </a:cubicBezTo>
                  <a:cubicBezTo>
                    <a:pt x="16050" y="10728"/>
                    <a:pt x="16157" y="10549"/>
                    <a:pt x="16228" y="10371"/>
                  </a:cubicBezTo>
                  <a:cubicBezTo>
                    <a:pt x="16324" y="10109"/>
                    <a:pt x="16383" y="9823"/>
                    <a:pt x="16383" y="9537"/>
                  </a:cubicBezTo>
                  <a:cubicBezTo>
                    <a:pt x="16371" y="8835"/>
                    <a:pt x="16062" y="8180"/>
                    <a:pt x="15705" y="7608"/>
                  </a:cubicBezTo>
                  <a:cubicBezTo>
                    <a:pt x="15157" y="6739"/>
                    <a:pt x="13252" y="4513"/>
                    <a:pt x="13252" y="4513"/>
                  </a:cubicBezTo>
                  <a:close/>
                  <a:moveTo>
                    <a:pt x="4013" y="0"/>
                  </a:moveTo>
                  <a:cubicBezTo>
                    <a:pt x="3929" y="72"/>
                    <a:pt x="3834" y="131"/>
                    <a:pt x="3751" y="191"/>
                  </a:cubicBezTo>
                  <a:lnTo>
                    <a:pt x="3751" y="203"/>
                  </a:lnTo>
                  <a:lnTo>
                    <a:pt x="3739" y="203"/>
                  </a:lnTo>
                  <a:lnTo>
                    <a:pt x="3727" y="215"/>
                  </a:lnTo>
                  <a:lnTo>
                    <a:pt x="3715" y="215"/>
                  </a:lnTo>
                  <a:lnTo>
                    <a:pt x="3715" y="227"/>
                  </a:lnTo>
                  <a:lnTo>
                    <a:pt x="3703" y="238"/>
                  </a:lnTo>
                  <a:lnTo>
                    <a:pt x="3691" y="238"/>
                  </a:lnTo>
                  <a:lnTo>
                    <a:pt x="3679" y="250"/>
                  </a:lnTo>
                  <a:lnTo>
                    <a:pt x="3667" y="262"/>
                  </a:lnTo>
                  <a:lnTo>
                    <a:pt x="3655" y="274"/>
                  </a:lnTo>
                  <a:lnTo>
                    <a:pt x="3644" y="274"/>
                  </a:lnTo>
                  <a:lnTo>
                    <a:pt x="3644" y="286"/>
                  </a:lnTo>
                  <a:lnTo>
                    <a:pt x="3632" y="286"/>
                  </a:lnTo>
                  <a:lnTo>
                    <a:pt x="3620" y="298"/>
                  </a:lnTo>
                  <a:lnTo>
                    <a:pt x="3596" y="310"/>
                  </a:lnTo>
                  <a:lnTo>
                    <a:pt x="3596" y="322"/>
                  </a:lnTo>
                  <a:lnTo>
                    <a:pt x="3572" y="334"/>
                  </a:lnTo>
                  <a:cubicBezTo>
                    <a:pt x="3513" y="381"/>
                    <a:pt x="3441" y="441"/>
                    <a:pt x="3382" y="488"/>
                  </a:cubicBezTo>
                  <a:lnTo>
                    <a:pt x="3358" y="512"/>
                  </a:lnTo>
                  <a:lnTo>
                    <a:pt x="3334" y="536"/>
                  </a:lnTo>
                  <a:lnTo>
                    <a:pt x="3322" y="548"/>
                  </a:lnTo>
                  <a:lnTo>
                    <a:pt x="3310" y="548"/>
                  </a:lnTo>
                  <a:lnTo>
                    <a:pt x="3298" y="560"/>
                  </a:lnTo>
                  <a:lnTo>
                    <a:pt x="3286" y="572"/>
                  </a:lnTo>
                  <a:lnTo>
                    <a:pt x="3263" y="584"/>
                  </a:lnTo>
                  <a:lnTo>
                    <a:pt x="3263" y="596"/>
                  </a:lnTo>
                  <a:lnTo>
                    <a:pt x="3251" y="608"/>
                  </a:lnTo>
                  <a:lnTo>
                    <a:pt x="3239" y="608"/>
                  </a:lnTo>
                  <a:cubicBezTo>
                    <a:pt x="2905" y="905"/>
                    <a:pt x="2584" y="1239"/>
                    <a:pt x="2310" y="1608"/>
                  </a:cubicBezTo>
                  <a:cubicBezTo>
                    <a:pt x="2251" y="1679"/>
                    <a:pt x="2203" y="1751"/>
                    <a:pt x="2155" y="1834"/>
                  </a:cubicBezTo>
                  <a:cubicBezTo>
                    <a:pt x="1870" y="2262"/>
                    <a:pt x="1667" y="2774"/>
                    <a:pt x="1774" y="3286"/>
                  </a:cubicBezTo>
                  <a:cubicBezTo>
                    <a:pt x="1858" y="3656"/>
                    <a:pt x="2048" y="3977"/>
                    <a:pt x="2286" y="4275"/>
                  </a:cubicBezTo>
                  <a:lnTo>
                    <a:pt x="2286" y="4287"/>
                  </a:lnTo>
                  <a:cubicBezTo>
                    <a:pt x="2417" y="4465"/>
                    <a:pt x="2453" y="4501"/>
                    <a:pt x="2536" y="4703"/>
                  </a:cubicBezTo>
                  <a:cubicBezTo>
                    <a:pt x="2810" y="5287"/>
                    <a:pt x="2774" y="6001"/>
                    <a:pt x="2465" y="6561"/>
                  </a:cubicBezTo>
                  <a:cubicBezTo>
                    <a:pt x="2103" y="7213"/>
                    <a:pt x="1369" y="7629"/>
                    <a:pt x="620" y="7629"/>
                  </a:cubicBezTo>
                  <a:cubicBezTo>
                    <a:pt x="481" y="7629"/>
                    <a:pt x="341" y="7614"/>
                    <a:pt x="203" y="7585"/>
                  </a:cubicBezTo>
                  <a:cubicBezTo>
                    <a:pt x="131" y="7573"/>
                    <a:pt x="72" y="7561"/>
                    <a:pt x="0" y="7537"/>
                  </a:cubicBezTo>
                  <a:lnTo>
                    <a:pt x="0" y="7537"/>
                  </a:lnTo>
                  <a:cubicBezTo>
                    <a:pt x="238" y="7704"/>
                    <a:pt x="500" y="7835"/>
                    <a:pt x="786" y="7894"/>
                  </a:cubicBezTo>
                  <a:cubicBezTo>
                    <a:pt x="924" y="7924"/>
                    <a:pt x="1064" y="7938"/>
                    <a:pt x="1203" y="7938"/>
                  </a:cubicBezTo>
                  <a:cubicBezTo>
                    <a:pt x="1953" y="7938"/>
                    <a:pt x="2687" y="7523"/>
                    <a:pt x="3048" y="6870"/>
                  </a:cubicBezTo>
                  <a:cubicBezTo>
                    <a:pt x="3370" y="6311"/>
                    <a:pt x="3394" y="5596"/>
                    <a:pt x="3132" y="5001"/>
                  </a:cubicBezTo>
                  <a:cubicBezTo>
                    <a:pt x="3036" y="4810"/>
                    <a:pt x="3001" y="4775"/>
                    <a:pt x="2882" y="4596"/>
                  </a:cubicBezTo>
                  <a:lnTo>
                    <a:pt x="2870" y="4584"/>
                  </a:lnTo>
                  <a:cubicBezTo>
                    <a:pt x="2643" y="4287"/>
                    <a:pt x="2441" y="3953"/>
                    <a:pt x="2370" y="3596"/>
                  </a:cubicBezTo>
                  <a:cubicBezTo>
                    <a:pt x="2251" y="3084"/>
                    <a:pt x="2453" y="2572"/>
                    <a:pt x="2739" y="2132"/>
                  </a:cubicBezTo>
                  <a:cubicBezTo>
                    <a:pt x="2786" y="2060"/>
                    <a:pt x="2846" y="1989"/>
                    <a:pt x="2893" y="1917"/>
                  </a:cubicBezTo>
                  <a:cubicBezTo>
                    <a:pt x="3084" y="1667"/>
                    <a:pt x="3286" y="1429"/>
                    <a:pt x="3513" y="1215"/>
                  </a:cubicBezTo>
                  <a:cubicBezTo>
                    <a:pt x="3715" y="1643"/>
                    <a:pt x="3917" y="2084"/>
                    <a:pt x="4060" y="2513"/>
                  </a:cubicBezTo>
                  <a:cubicBezTo>
                    <a:pt x="4477" y="3822"/>
                    <a:pt x="4810" y="5822"/>
                    <a:pt x="5477" y="6918"/>
                  </a:cubicBezTo>
                  <a:cubicBezTo>
                    <a:pt x="5930" y="7656"/>
                    <a:pt x="6739" y="9013"/>
                    <a:pt x="7311" y="9930"/>
                  </a:cubicBezTo>
                  <a:cubicBezTo>
                    <a:pt x="7537" y="10287"/>
                    <a:pt x="7775" y="10633"/>
                    <a:pt x="7894" y="11025"/>
                  </a:cubicBezTo>
                  <a:cubicBezTo>
                    <a:pt x="7966" y="11228"/>
                    <a:pt x="7989" y="11454"/>
                    <a:pt x="7989" y="11668"/>
                  </a:cubicBezTo>
                  <a:cubicBezTo>
                    <a:pt x="8013" y="12621"/>
                    <a:pt x="7823" y="13550"/>
                    <a:pt x="7632" y="14466"/>
                  </a:cubicBezTo>
                  <a:cubicBezTo>
                    <a:pt x="7596" y="14645"/>
                    <a:pt x="7549" y="14824"/>
                    <a:pt x="7525" y="15002"/>
                  </a:cubicBezTo>
                  <a:cubicBezTo>
                    <a:pt x="7430" y="15871"/>
                    <a:pt x="7763" y="16752"/>
                    <a:pt x="8382" y="17348"/>
                  </a:cubicBezTo>
                  <a:cubicBezTo>
                    <a:pt x="8900" y="17855"/>
                    <a:pt x="9621" y="18148"/>
                    <a:pt x="10342" y="18148"/>
                  </a:cubicBezTo>
                  <a:cubicBezTo>
                    <a:pt x="10384" y="18148"/>
                    <a:pt x="10425" y="18147"/>
                    <a:pt x="10466" y="18145"/>
                  </a:cubicBezTo>
                  <a:cubicBezTo>
                    <a:pt x="10894" y="18133"/>
                    <a:pt x="11311" y="18003"/>
                    <a:pt x="11680" y="17800"/>
                  </a:cubicBezTo>
                  <a:lnTo>
                    <a:pt x="11680" y="17800"/>
                  </a:lnTo>
                  <a:cubicBezTo>
                    <a:pt x="11573" y="17812"/>
                    <a:pt x="11442" y="17824"/>
                    <a:pt x="11323" y="17836"/>
                  </a:cubicBezTo>
                  <a:cubicBezTo>
                    <a:pt x="11212" y="17839"/>
                    <a:pt x="11103" y="17842"/>
                    <a:pt x="10995" y="17842"/>
                  </a:cubicBezTo>
                  <a:cubicBezTo>
                    <a:pt x="10369" y="17842"/>
                    <a:pt x="9814" y="17758"/>
                    <a:pt x="9347" y="17300"/>
                  </a:cubicBezTo>
                  <a:cubicBezTo>
                    <a:pt x="8728" y="16705"/>
                    <a:pt x="8406" y="15824"/>
                    <a:pt x="8501" y="14955"/>
                  </a:cubicBezTo>
                  <a:cubicBezTo>
                    <a:pt x="8513" y="14776"/>
                    <a:pt x="8561" y="14597"/>
                    <a:pt x="8597" y="14419"/>
                  </a:cubicBezTo>
                  <a:cubicBezTo>
                    <a:pt x="8787" y="13502"/>
                    <a:pt x="8989" y="12573"/>
                    <a:pt x="8954" y="11621"/>
                  </a:cubicBezTo>
                  <a:cubicBezTo>
                    <a:pt x="8954" y="11406"/>
                    <a:pt x="8930" y="11180"/>
                    <a:pt x="8859" y="10978"/>
                  </a:cubicBezTo>
                  <a:cubicBezTo>
                    <a:pt x="8823" y="10871"/>
                    <a:pt x="8787" y="10764"/>
                    <a:pt x="8728" y="10656"/>
                  </a:cubicBezTo>
                  <a:cubicBezTo>
                    <a:pt x="8608" y="10394"/>
                    <a:pt x="8442" y="10144"/>
                    <a:pt x="8275" y="9882"/>
                  </a:cubicBezTo>
                  <a:cubicBezTo>
                    <a:pt x="7704" y="8966"/>
                    <a:pt x="6894" y="7608"/>
                    <a:pt x="6442" y="6870"/>
                  </a:cubicBezTo>
                  <a:cubicBezTo>
                    <a:pt x="5775" y="5775"/>
                    <a:pt x="5453" y="3775"/>
                    <a:pt x="5025" y="2465"/>
                  </a:cubicBezTo>
                  <a:cubicBezTo>
                    <a:pt x="4763" y="1643"/>
                    <a:pt x="4251" y="822"/>
                    <a:pt x="4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4">
              <a:extLst>
                <a:ext uri="{FF2B5EF4-FFF2-40B4-BE49-F238E27FC236}">
                  <a16:creationId xmlns:a16="http://schemas.microsoft.com/office/drawing/2014/main" id="{C6749EAB-416F-5E1F-3DD3-2F33E97E9CBF}"/>
                </a:ext>
              </a:extLst>
            </p:cNvPr>
            <p:cNvSpPr/>
            <p:nvPr/>
          </p:nvSpPr>
          <p:spPr>
            <a:xfrm>
              <a:off x="2217561" y="2569930"/>
              <a:ext cx="1217862" cy="749725"/>
            </a:xfrm>
            <a:custGeom>
              <a:avLst/>
              <a:gdLst/>
              <a:ahLst/>
              <a:cxnLst/>
              <a:rect l="l" t="t" r="r" b="b"/>
              <a:pathLst>
                <a:path w="14681" h="9038" extrusionOk="0">
                  <a:moveTo>
                    <a:pt x="11037" y="1"/>
                  </a:moveTo>
                  <a:cubicBezTo>
                    <a:pt x="10525" y="632"/>
                    <a:pt x="9823" y="1108"/>
                    <a:pt x="9108" y="1549"/>
                  </a:cubicBezTo>
                  <a:cubicBezTo>
                    <a:pt x="8894" y="1680"/>
                    <a:pt x="8656" y="1811"/>
                    <a:pt x="8430" y="1930"/>
                  </a:cubicBezTo>
                  <a:cubicBezTo>
                    <a:pt x="8394" y="1870"/>
                    <a:pt x="8358" y="1811"/>
                    <a:pt x="8323" y="1763"/>
                  </a:cubicBezTo>
                  <a:cubicBezTo>
                    <a:pt x="8129" y="1527"/>
                    <a:pt x="7801" y="1339"/>
                    <a:pt x="7485" y="1339"/>
                  </a:cubicBezTo>
                  <a:cubicBezTo>
                    <a:pt x="7451" y="1339"/>
                    <a:pt x="7416" y="1341"/>
                    <a:pt x="7382" y="1346"/>
                  </a:cubicBezTo>
                  <a:cubicBezTo>
                    <a:pt x="6846" y="1430"/>
                    <a:pt x="5560" y="1906"/>
                    <a:pt x="4977" y="2227"/>
                  </a:cubicBezTo>
                  <a:cubicBezTo>
                    <a:pt x="4870" y="2275"/>
                    <a:pt x="4786" y="2334"/>
                    <a:pt x="4715" y="2382"/>
                  </a:cubicBezTo>
                  <a:cubicBezTo>
                    <a:pt x="4405" y="2584"/>
                    <a:pt x="4286" y="3037"/>
                    <a:pt x="4286" y="3418"/>
                  </a:cubicBezTo>
                  <a:cubicBezTo>
                    <a:pt x="3977" y="3501"/>
                    <a:pt x="3655" y="3585"/>
                    <a:pt x="3334" y="3680"/>
                  </a:cubicBezTo>
                  <a:cubicBezTo>
                    <a:pt x="2524" y="3894"/>
                    <a:pt x="1703" y="4156"/>
                    <a:pt x="881" y="4239"/>
                  </a:cubicBezTo>
                  <a:cubicBezTo>
                    <a:pt x="583" y="4263"/>
                    <a:pt x="286" y="4275"/>
                    <a:pt x="0" y="4275"/>
                  </a:cubicBezTo>
                  <a:cubicBezTo>
                    <a:pt x="95" y="4597"/>
                    <a:pt x="191" y="4918"/>
                    <a:pt x="298" y="5216"/>
                  </a:cubicBezTo>
                  <a:cubicBezTo>
                    <a:pt x="536" y="5216"/>
                    <a:pt x="774" y="5192"/>
                    <a:pt x="1000" y="5168"/>
                  </a:cubicBezTo>
                  <a:cubicBezTo>
                    <a:pt x="1631" y="5097"/>
                    <a:pt x="2262" y="4942"/>
                    <a:pt x="2881" y="4775"/>
                  </a:cubicBezTo>
                  <a:cubicBezTo>
                    <a:pt x="3417" y="4632"/>
                    <a:pt x="3965" y="4489"/>
                    <a:pt x="4524" y="4335"/>
                  </a:cubicBezTo>
                  <a:cubicBezTo>
                    <a:pt x="4608" y="4537"/>
                    <a:pt x="4703" y="4716"/>
                    <a:pt x="4798" y="4835"/>
                  </a:cubicBezTo>
                  <a:cubicBezTo>
                    <a:pt x="4822" y="4859"/>
                    <a:pt x="4858" y="4894"/>
                    <a:pt x="4882" y="4930"/>
                  </a:cubicBezTo>
                  <a:cubicBezTo>
                    <a:pt x="4620" y="5549"/>
                    <a:pt x="4274" y="6144"/>
                    <a:pt x="3870" y="6680"/>
                  </a:cubicBezTo>
                  <a:cubicBezTo>
                    <a:pt x="3477" y="7192"/>
                    <a:pt x="2977" y="7680"/>
                    <a:pt x="2334" y="7847"/>
                  </a:cubicBezTo>
                  <a:cubicBezTo>
                    <a:pt x="2155" y="7895"/>
                    <a:pt x="1953" y="7895"/>
                    <a:pt x="1762" y="7895"/>
                  </a:cubicBezTo>
                  <a:cubicBezTo>
                    <a:pt x="2000" y="8287"/>
                    <a:pt x="2250" y="8680"/>
                    <a:pt x="2465" y="9038"/>
                  </a:cubicBezTo>
                  <a:cubicBezTo>
                    <a:pt x="3179" y="8895"/>
                    <a:pt x="3822" y="8478"/>
                    <a:pt x="4322" y="7966"/>
                  </a:cubicBezTo>
                  <a:cubicBezTo>
                    <a:pt x="5108" y="7180"/>
                    <a:pt x="5656" y="6204"/>
                    <a:pt x="6072" y="5180"/>
                  </a:cubicBezTo>
                  <a:cubicBezTo>
                    <a:pt x="6239" y="5132"/>
                    <a:pt x="6441" y="5073"/>
                    <a:pt x="6644" y="5001"/>
                  </a:cubicBezTo>
                  <a:lnTo>
                    <a:pt x="6632" y="4989"/>
                  </a:lnTo>
                  <a:lnTo>
                    <a:pt x="7596" y="4608"/>
                  </a:lnTo>
                  <a:cubicBezTo>
                    <a:pt x="7656" y="4585"/>
                    <a:pt x="7715" y="4573"/>
                    <a:pt x="7763" y="4549"/>
                  </a:cubicBezTo>
                  <a:cubicBezTo>
                    <a:pt x="7965" y="4466"/>
                    <a:pt x="8144" y="4370"/>
                    <a:pt x="8263" y="4299"/>
                  </a:cubicBezTo>
                  <a:cubicBezTo>
                    <a:pt x="8311" y="4263"/>
                    <a:pt x="8370" y="4227"/>
                    <a:pt x="8418" y="4192"/>
                  </a:cubicBezTo>
                  <a:cubicBezTo>
                    <a:pt x="9192" y="4501"/>
                    <a:pt x="10037" y="4597"/>
                    <a:pt x="10882" y="4608"/>
                  </a:cubicBezTo>
                  <a:cubicBezTo>
                    <a:pt x="10971" y="4611"/>
                    <a:pt x="11059" y="4612"/>
                    <a:pt x="11148" y="4612"/>
                  </a:cubicBezTo>
                  <a:cubicBezTo>
                    <a:pt x="11966" y="4612"/>
                    <a:pt x="12788" y="4510"/>
                    <a:pt x="13561" y="4263"/>
                  </a:cubicBezTo>
                  <a:cubicBezTo>
                    <a:pt x="13966" y="4144"/>
                    <a:pt x="14359" y="3977"/>
                    <a:pt x="14680" y="3727"/>
                  </a:cubicBezTo>
                  <a:cubicBezTo>
                    <a:pt x="14466" y="3406"/>
                    <a:pt x="14228" y="3084"/>
                    <a:pt x="13990" y="2775"/>
                  </a:cubicBezTo>
                  <a:cubicBezTo>
                    <a:pt x="13990" y="2775"/>
                    <a:pt x="13978" y="2763"/>
                    <a:pt x="13978" y="2763"/>
                  </a:cubicBezTo>
                  <a:cubicBezTo>
                    <a:pt x="13692" y="2989"/>
                    <a:pt x="13311" y="3108"/>
                    <a:pt x="12930" y="3204"/>
                  </a:cubicBezTo>
                  <a:cubicBezTo>
                    <a:pt x="12328" y="3354"/>
                    <a:pt x="11703" y="3432"/>
                    <a:pt x="11080" y="3432"/>
                  </a:cubicBezTo>
                  <a:cubicBezTo>
                    <a:pt x="10519" y="3432"/>
                    <a:pt x="9959" y="3369"/>
                    <a:pt x="9418" y="3239"/>
                  </a:cubicBezTo>
                  <a:cubicBezTo>
                    <a:pt x="9215" y="3192"/>
                    <a:pt x="9013" y="3144"/>
                    <a:pt x="8823" y="3061"/>
                  </a:cubicBezTo>
                  <a:cubicBezTo>
                    <a:pt x="8823" y="2989"/>
                    <a:pt x="8799" y="2906"/>
                    <a:pt x="8787" y="2811"/>
                  </a:cubicBezTo>
                  <a:cubicBezTo>
                    <a:pt x="9049" y="2668"/>
                    <a:pt x="9323" y="2525"/>
                    <a:pt x="9585" y="2370"/>
                  </a:cubicBezTo>
                  <a:cubicBezTo>
                    <a:pt x="10204" y="1977"/>
                    <a:pt x="11180" y="1215"/>
                    <a:pt x="11823" y="596"/>
                  </a:cubicBezTo>
                  <a:cubicBezTo>
                    <a:pt x="11656" y="453"/>
                    <a:pt x="11501" y="322"/>
                    <a:pt x="11394" y="215"/>
                  </a:cubicBezTo>
                  <a:cubicBezTo>
                    <a:pt x="11256" y="258"/>
                    <a:pt x="11156" y="300"/>
                    <a:pt x="11127" y="300"/>
                  </a:cubicBezTo>
                  <a:cubicBezTo>
                    <a:pt x="11124" y="300"/>
                    <a:pt x="11122" y="300"/>
                    <a:pt x="11120" y="298"/>
                  </a:cubicBezTo>
                  <a:cubicBezTo>
                    <a:pt x="11097" y="203"/>
                    <a:pt x="11073" y="108"/>
                    <a:pt x="11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8;p44">
              <a:extLst>
                <a:ext uri="{FF2B5EF4-FFF2-40B4-BE49-F238E27FC236}">
                  <a16:creationId xmlns:a16="http://schemas.microsoft.com/office/drawing/2014/main" id="{41695F87-C173-5402-3940-DE1AFDD68BFF}"/>
                </a:ext>
              </a:extLst>
            </p:cNvPr>
            <p:cNvSpPr/>
            <p:nvPr/>
          </p:nvSpPr>
          <p:spPr>
            <a:xfrm>
              <a:off x="2475299" y="3263501"/>
              <a:ext cx="482052" cy="270010"/>
            </a:xfrm>
            <a:custGeom>
              <a:avLst/>
              <a:gdLst/>
              <a:ahLst/>
              <a:cxnLst/>
              <a:rect l="l" t="t" r="r" b="b"/>
              <a:pathLst>
                <a:path w="5811" h="3255" extrusionOk="0">
                  <a:moveTo>
                    <a:pt x="3771" y="1"/>
                  </a:moveTo>
                  <a:cubicBezTo>
                    <a:pt x="3305" y="1"/>
                    <a:pt x="2834" y="24"/>
                    <a:pt x="2525" y="69"/>
                  </a:cubicBezTo>
                  <a:cubicBezTo>
                    <a:pt x="2406" y="81"/>
                    <a:pt x="2310" y="93"/>
                    <a:pt x="2227" y="117"/>
                  </a:cubicBezTo>
                  <a:cubicBezTo>
                    <a:pt x="1834" y="200"/>
                    <a:pt x="1560" y="629"/>
                    <a:pt x="1441" y="998"/>
                  </a:cubicBezTo>
                  <a:cubicBezTo>
                    <a:pt x="1406" y="1093"/>
                    <a:pt x="1382" y="1224"/>
                    <a:pt x="1370" y="1343"/>
                  </a:cubicBezTo>
                  <a:cubicBezTo>
                    <a:pt x="894" y="1462"/>
                    <a:pt x="441" y="1617"/>
                    <a:pt x="1" y="1808"/>
                  </a:cubicBezTo>
                  <a:cubicBezTo>
                    <a:pt x="24" y="1867"/>
                    <a:pt x="48" y="1915"/>
                    <a:pt x="60" y="1962"/>
                  </a:cubicBezTo>
                  <a:cubicBezTo>
                    <a:pt x="132" y="2165"/>
                    <a:pt x="155" y="2391"/>
                    <a:pt x="155" y="2605"/>
                  </a:cubicBezTo>
                  <a:cubicBezTo>
                    <a:pt x="155" y="2665"/>
                    <a:pt x="155" y="2724"/>
                    <a:pt x="155" y="2784"/>
                  </a:cubicBezTo>
                  <a:cubicBezTo>
                    <a:pt x="441" y="2641"/>
                    <a:pt x="751" y="2522"/>
                    <a:pt x="1048" y="2427"/>
                  </a:cubicBezTo>
                  <a:cubicBezTo>
                    <a:pt x="1167" y="2391"/>
                    <a:pt x="1286" y="2343"/>
                    <a:pt x="1406" y="2320"/>
                  </a:cubicBezTo>
                  <a:cubicBezTo>
                    <a:pt x="1417" y="2367"/>
                    <a:pt x="1429" y="2403"/>
                    <a:pt x="1441" y="2451"/>
                  </a:cubicBezTo>
                  <a:cubicBezTo>
                    <a:pt x="1548" y="2772"/>
                    <a:pt x="1834" y="3094"/>
                    <a:pt x="2168" y="3165"/>
                  </a:cubicBezTo>
                  <a:cubicBezTo>
                    <a:pt x="2453" y="3225"/>
                    <a:pt x="2980" y="3254"/>
                    <a:pt x="3510" y="3254"/>
                  </a:cubicBezTo>
                  <a:cubicBezTo>
                    <a:pt x="4040" y="3254"/>
                    <a:pt x="4573" y="3225"/>
                    <a:pt x="4870" y="3165"/>
                  </a:cubicBezTo>
                  <a:cubicBezTo>
                    <a:pt x="5239" y="3082"/>
                    <a:pt x="5644" y="2820"/>
                    <a:pt x="5763" y="2463"/>
                  </a:cubicBezTo>
                  <a:cubicBezTo>
                    <a:pt x="5787" y="2415"/>
                    <a:pt x="5787" y="2367"/>
                    <a:pt x="5799" y="2308"/>
                  </a:cubicBezTo>
                  <a:cubicBezTo>
                    <a:pt x="5799" y="2296"/>
                    <a:pt x="5811" y="2284"/>
                    <a:pt x="5811" y="2272"/>
                  </a:cubicBezTo>
                  <a:cubicBezTo>
                    <a:pt x="5787" y="1689"/>
                    <a:pt x="5704" y="1129"/>
                    <a:pt x="5561" y="569"/>
                  </a:cubicBezTo>
                  <a:cubicBezTo>
                    <a:pt x="5537" y="486"/>
                    <a:pt x="5501" y="391"/>
                    <a:pt x="5477" y="296"/>
                  </a:cubicBezTo>
                  <a:cubicBezTo>
                    <a:pt x="5358" y="200"/>
                    <a:pt x="5227" y="117"/>
                    <a:pt x="5085" y="93"/>
                  </a:cubicBezTo>
                  <a:cubicBezTo>
                    <a:pt x="4808" y="30"/>
                    <a:pt x="4293" y="1"/>
                    <a:pt x="3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29;p44">
              <a:extLst>
                <a:ext uri="{FF2B5EF4-FFF2-40B4-BE49-F238E27FC236}">
                  <a16:creationId xmlns:a16="http://schemas.microsoft.com/office/drawing/2014/main" id="{6A45800F-F169-D870-C576-A76376DDACA3}"/>
                </a:ext>
              </a:extLst>
            </p:cNvPr>
            <p:cNvSpPr/>
            <p:nvPr/>
          </p:nvSpPr>
          <p:spPr>
            <a:xfrm>
              <a:off x="3089655" y="2998631"/>
              <a:ext cx="482052" cy="317376"/>
            </a:xfrm>
            <a:custGeom>
              <a:avLst/>
              <a:gdLst/>
              <a:ahLst/>
              <a:cxnLst/>
              <a:rect l="l" t="t" r="r" b="b"/>
              <a:pathLst>
                <a:path w="5811" h="3826" extrusionOk="0">
                  <a:moveTo>
                    <a:pt x="203" y="2941"/>
                  </a:moveTo>
                  <a:lnTo>
                    <a:pt x="226" y="2977"/>
                  </a:lnTo>
                  <a:lnTo>
                    <a:pt x="215" y="2965"/>
                  </a:lnTo>
                  <a:cubicBezTo>
                    <a:pt x="203" y="2953"/>
                    <a:pt x="203" y="2953"/>
                    <a:pt x="203" y="2941"/>
                  </a:cubicBezTo>
                  <a:close/>
                  <a:moveTo>
                    <a:pt x="4965" y="0"/>
                  </a:moveTo>
                  <a:cubicBezTo>
                    <a:pt x="4370" y="107"/>
                    <a:pt x="3227" y="488"/>
                    <a:pt x="2679" y="762"/>
                  </a:cubicBezTo>
                  <a:cubicBezTo>
                    <a:pt x="2572" y="810"/>
                    <a:pt x="2477" y="857"/>
                    <a:pt x="2405" y="905"/>
                  </a:cubicBezTo>
                  <a:cubicBezTo>
                    <a:pt x="2072" y="1107"/>
                    <a:pt x="1941" y="1595"/>
                    <a:pt x="1941" y="1988"/>
                  </a:cubicBezTo>
                  <a:cubicBezTo>
                    <a:pt x="1941" y="2060"/>
                    <a:pt x="1953" y="2143"/>
                    <a:pt x="1965" y="2227"/>
                  </a:cubicBezTo>
                  <a:cubicBezTo>
                    <a:pt x="1679" y="2346"/>
                    <a:pt x="1393" y="2465"/>
                    <a:pt x="1108" y="2572"/>
                  </a:cubicBezTo>
                  <a:cubicBezTo>
                    <a:pt x="846" y="2655"/>
                    <a:pt x="572" y="2750"/>
                    <a:pt x="310" y="2786"/>
                  </a:cubicBezTo>
                  <a:cubicBezTo>
                    <a:pt x="262" y="2798"/>
                    <a:pt x="203" y="2798"/>
                    <a:pt x="203" y="2798"/>
                  </a:cubicBezTo>
                  <a:cubicBezTo>
                    <a:pt x="131" y="2798"/>
                    <a:pt x="72" y="2798"/>
                    <a:pt x="0" y="2786"/>
                  </a:cubicBezTo>
                  <a:lnTo>
                    <a:pt x="0" y="2786"/>
                  </a:lnTo>
                  <a:cubicBezTo>
                    <a:pt x="107" y="3084"/>
                    <a:pt x="179" y="3393"/>
                    <a:pt x="179" y="3715"/>
                  </a:cubicBezTo>
                  <a:cubicBezTo>
                    <a:pt x="179" y="3727"/>
                    <a:pt x="179" y="3739"/>
                    <a:pt x="179" y="3739"/>
                  </a:cubicBezTo>
                  <a:cubicBezTo>
                    <a:pt x="196" y="3739"/>
                    <a:pt x="213" y="3740"/>
                    <a:pt x="230" y="3740"/>
                  </a:cubicBezTo>
                  <a:cubicBezTo>
                    <a:pt x="545" y="3740"/>
                    <a:pt x="850" y="3638"/>
                    <a:pt x="1155" y="3548"/>
                  </a:cubicBezTo>
                  <a:cubicBezTo>
                    <a:pt x="1524" y="3429"/>
                    <a:pt x="1893" y="3286"/>
                    <a:pt x="2262" y="3131"/>
                  </a:cubicBezTo>
                  <a:cubicBezTo>
                    <a:pt x="2310" y="3215"/>
                    <a:pt x="2358" y="3298"/>
                    <a:pt x="2405" y="3358"/>
                  </a:cubicBezTo>
                  <a:cubicBezTo>
                    <a:pt x="2594" y="3612"/>
                    <a:pt x="2926" y="3826"/>
                    <a:pt x="3249" y="3826"/>
                  </a:cubicBezTo>
                  <a:cubicBezTo>
                    <a:pt x="3274" y="3826"/>
                    <a:pt x="3298" y="3824"/>
                    <a:pt x="3322" y="3822"/>
                  </a:cubicBezTo>
                  <a:cubicBezTo>
                    <a:pt x="3870" y="3751"/>
                    <a:pt x="5227" y="3298"/>
                    <a:pt x="5811" y="3000"/>
                  </a:cubicBezTo>
                  <a:cubicBezTo>
                    <a:pt x="5811" y="2977"/>
                    <a:pt x="5811" y="2965"/>
                    <a:pt x="5811" y="2953"/>
                  </a:cubicBezTo>
                  <a:cubicBezTo>
                    <a:pt x="5703" y="1917"/>
                    <a:pt x="5406" y="929"/>
                    <a:pt x="4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0;p44">
              <a:extLst>
                <a:ext uri="{FF2B5EF4-FFF2-40B4-BE49-F238E27FC236}">
                  <a16:creationId xmlns:a16="http://schemas.microsoft.com/office/drawing/2014/main" id="{388E051E-E570-9CCB-C4B3-D8AD2A5FDB43}"/>
                </a:ext>
              </a:extLst>
            </p:cNvPr>
            <p:cNvSpPr/>
            <p:nvPr/>
          </p:nvSpPr>
          <p:spPr>
            <a:xfrm>
              <a:off x="3013587" y="1416383"/>
              <a:ext cx="380349" cy="834668"/>
            </a:xfrm>
            <a:custGeom>
              <a:avLst/>
              <a:gdLst/>
              <a:ahLst/>
              <a:cxnLst/>
              <a:rect l="l" t="t" r="r" b="b"/>
              <a:pathLst>
                <a:path w="4585" h="10062" extrusionOk="0">
                  <a:moveTo>
                    <a:pt x="1679" y="0"/>
                  </a:moveTo>
                  <a:cubicBezTo>
                    <a:pt x="2025" y="191"/>
                    <a:pt x="2310" y="465"/>
                    <a:pt x="2513" y="810"/>
                  </a:cubicBezTo>
                  <a:cubicBezTo>
                    <a:pt x="3334" y="2203"/>
                    <a:pt x="3846" y="3822"/>
                    <a:pt x="3560" y="5406"/>
                  </a:cubicBezTo>
                  <a:cubicBezTo>
                    <a:pt x="3358" y="6549"/>
                    <a:pt x="2739" y="7573"/>
                    <a:pt x="1870" y="8358"/>
                  </a:cubicBezTo>
                  <a:cubicBezTo>
                    <a:pt x="1310" y="8870"/>
                    <a:pt x="679" y="9275"/>
                    <a:pt x="0" y="9597"/>
                  </a:cubicBezTo>
                  <a:cubicBezTo>
                    <a:pt x="72" y="9740"/>
                    <a:pt x="143" y="9894"/>
                    <a:pt x="215" y="10061"/>
                  </a:cubicBezTo>
                  <a:cubicBezTo>
                    <a:pt x="1084" y="9704"/>
                    <a:pt x="1905" y="9240"/>
                    <a:pt x="2608" y="8597"/>
                  </a:cubicBezTo>
                  <a:cubicBezTo>
                    <a:pt x="3477" y="7811"/>
                    <a:pt x="4096" y="6775"/>
                    <a:pt x="4299" y="5644"/>
                  </a:cubicBezTo>
                  <a:cubicBezTo>
                    <a:pt x="4584" y="4060"/>
                    <a:pt x="4061" y="2441"/>
                    <a:pt x="3251" y="1048"/>
                  </a:cubicBezTo>
                  <a:cubicBezTo>
                    <a:pt x="2918" y="477"/>
                    <a:pt x="2322" y="84"/>
                    <a:pt x="1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1;p44">
              <a:extLst>
                <a:ext uri="{FF2B5EF4-FFF2-40B4-BE49-F238E27FC236}">
                  <a16:creationId xmlns:a16="http://schemas.microsoft.com/office/drawing/2014/main" id="{1DCBE4C1-CFA9-D9C7-51DE-631522789370}"/>
                </a:ext>
              </a:extLst>
            </p:cNvPr>
            <p:cNvSpPr/>
            <p:nvPr/>
          </p:nvSpPr>
          <p:spPr>
            <a:xfrm>
              <a:off x="2346886" y="2211406"/>
              <a:ext cx="548250" cy="454414"/>
            </a:xfrm>
            <a:custGeom>
              <a:avLst/>
              <a:gdLst/>
              <a:ahLst/>
              <a:cxnLst/>
              <a:rect l="l" t="t" r="r" b="b"/>
              <a:pathLst>
                <a:path w="6609" h="5478" extrusionOk="0">
                  <a:moveTo>
                    <a:pt x="5692" y="870"/>
                  </a:moveTo>
                  <a:cubicBezTo>
                    <a:pt x="5406" y="489"/>
                    <a:pt x="4989" y="1"/>
                    <a:pt x="4513" y="37"/>
                  </a:cubicBezTo>
                  <a:cubicBezTo>
                    <a:pt x="3680" y="96"/>
                    <a:pt x="1430" y="751"/>
                    <a:pt x="679" y="1215"/>
                  </a:cubicBezTo>
                  <a:cubicBezTo>
                    <a:pt x="191" y="1501"/>
                    <a:pt x="1" y="2203"/>
                    <a:pt x="1" y="2775"/>
                  </a:cubicBezTo>
                  <a:cubicBezTo>
                    <a:pt x="1" y="3370"/>
                    <a:pt x="334" y="4323"/>
                    <a:pt x="668" y="4763"/>
                  </a:cubicBezTo>
                  <a:cubicBezTo>
                    <a:pt x="965" y="5156"/>
                    <a:pt x="1501" y="5478"/>
                    <a:pt x="1989" y="5418"/>
                  </a:cubicBezTo>
                  <a:cubicBezTo>
                    <a:pt x="2346" y="5382"/>
                    <a:pt x="2942" y="5228"/>
                    <a:pt x="3573" y="5025"/>
                  </a:cubicBezTo>
                  <a:cubicBezTo>
                    <a:pt x="4394" y="4763"/>
                    <a:pt x="5263" y="4430"/>
                    <a:pt x="5692" y="4180"/>
                  </a:cubicBezTo>
                  <a:cubicBezTo>
                    <a:pt x="6168" y="3918"/>
                    <a:pt x="6609" y="3358"/>
                    <a:pt x="6609" y="2811"/>
                  </a:cubicBezTo>
                  <a:cubicBezTo>
                    <a:pt x="6609" y="2263"/>
                    <a:pt x="6049" y="1334"/>
                    <a:pt x="5692" y="8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2;p44">
              <a:extLst>
                <a:ext uri="{FF2B5EF4-FFF2-40B4-BE49-F238E27FC236}">
                  <a16:creationId xmlns:a16="http://schemas.microsoft.com/office/drawing/2014/main" id="{9C3EB380-0A77-779C-6A73-BDD768806556}"/>
                </a:ext>
              </a:extLst>
            </p:cNvPr>
            <p:cNvSpPr/>
            <p:nvPr/>
          </p:nvSpPr>
          <p:spPr>
            <a:xfrm>
              <a:off x="1956753" y="1943799"/>
              <a:ext cx="915657" cy="363498"/>
            </a:xfrm>
            <a:custGeom>
              <a:avLst/>
              <a:gdLst/>
              <a:ahLst/>
              <a:cxnLst/>
              <a:rect l="l" t="t" r="r" b="b"/>
              <a:pathLst>
                <a:path w="11038" h="4382" extrusionOk="0">
                  <a:moveTo>
                    <a:pt x="11038" y="0"/>
                  </a:moveTo>
                  <a:cubicBezTo>
                    <a:pt x="10716" y="536"/>
                    <a:pt x="10300" y="1000"/>
                    <a:pt x="9812" y="1346"/>
                  </a:cubicBezTo>
                  <a:cubicBezTo>
                    <a:pt x="9573" y="1500"/>
                    <a:pt x="3108" y="4203"/>
                    <a:pt x="1275" y="4346"/>
                  </a:cubicBezTo>
                  <a:cubicBezTo>
                    <a:pt x="858" y="4382"/>
                    <a:pt x="429" y="4346"/>
                    <a:pt x="1" y="4239"/>
                  </a:cubicBezTo>
                  <a:cubicBezTo>
                    <a:pt x="84" y="4179"/>
                    <a:pt x="156" y="4120"/>
                    <a:pt x="239" y="4060"/>
                  </a:cubicBezTo>
                  <a:cubicBezTo>
                    <a:pt x="406" y="3929"/>
                    <a:pt x="584" y="3798"/>
                    <a:pt x="763" y="3667"/>
                  </a:cubicBezTo>
                  <a:cubicBezTo>
                    <a:pt x="906" y="3679"/>
                    <a:pt x="1049" y="3667"/>
                    <a:pt x="1180" y="3655"/>
                  </a:cubicBezTo>
                  <a:cubicBezTo>
                    <a:pt x="3299" y="3489"/>
                    <a:pt x="7954" y="1846"/>
                    <a:pt x="9716" y="655"/>
                  </a:cubicBezTo>
                  <a:cubicBezTo>
                    <a:pt x="9895" y="524"/>
                    <a:pt x="10062" y="393"/>
                    <a:pt x="10216" y="238"/>
                  </a:cubicBezTo>
                  <a:cubicBezTo>
                    <a:pt x="10502" y="167"/>
                    <a:pt x="10776" y="95"/>
                    <a:pt x="1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3;p44">
              <a:extLst>
                <a:ext uri="{FF2B5EF4-FFF2-40B4-BE49-F238E27FC236}">
                  <a16:creationId xmlns:a16="http://schemas.microsoft.com/office/drawing/2014/main" id="{51340104-1E38-6C26-577B-7C9A2D6B7BA8}"/>
                </a:ext>
              </a:extLst>
            </p:cNvPr>
            <p:cNvSpPr/>
            <p:nvPr/>
          </p:nvSpPr>
          <p:spPr>
            <a:xfrm>
              <a:off x="1772098" y="2409913"/>
              <a:ext cx="330907" cy="297385"/>
            </a:xfrm>
            <a:custGeom>
              <a:avLst/>
              <a:gdLst/>
              <a:ahLst/>
              <a:cxnLst/>
              <a:rect l="l" t="t" r="r" b="b"/>
              <a:pathLst>
                <a:path w="3989" h="3585" extrusionOk="0">
                  <a:moveTo>
                    <a:pt x="750" y="1"/>
                  </a:moveTo>
                  <a:cubicBezTo>
                    <a:pt x="477" y="299"/>
                    <a:pt x="227" y="608"/>
                    <a:pt x="0" y="942"/>
                  </a:cubicBezTo>
                  <a:cubicBezTo>
                    <a:pt x="143" y="1025"/>
                    <a:pt x="286" y="1120"/>
                    <a:pt x="429" y="1203"/>
                  </a:cubicBezTo>
                  <a:cubicBezTo>
                    <a:pt x="1453" y="1811"/>
                    <a:pt x="2417" y="2561"/>
                    <a:pt x="3167" y="3489"/>
                  </a:cubicBezTo>
                  <a:cubicBezTo>
                    <a:pt x="3191" y="3525"/>
                    <a:pt x="3215" y="3549"/>
                    <a:pt x="3251" y="3585"/>
                  </a:cubicBezTo>
                  <a:cubicBezTo>
                    <a:pt x="3286" y="3513"/>
                    <a:pt x="3334" y="3430"/>
                    <a:pt x="3382" y="3359"/>
                  </a:cubicBezTo>
                  <a:cubicBezTo>
                    <a:pt x="3429" y="3287"/>
                    <a:pt x="3489" y="3216"/>
                    <a:pt x="3536" y="3144"/>
                  </a:cubicBezTo>
                  <a:cubicBezTo>
                    <a:pt x="3679" y="2954"/>
                    <a:pt x="3834" y="2775"/>
                    <a:pt x="3989" y="2597"/>
                  </a:cubicBezTo>
                  <a:cubicBezTo>
                    <a:pt x="3215" y="1656"/>
                    <a:pt x="2227" y="894"/>
                    <a:pt x="1179" y="263"/>
                  </a:cubicBezTo>
                  <a:cubicBezTo>
                    <a:pt x="1036" y="180"/>
                    <a:pt x="893" y="84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4;p44">
              <a:extLst>
                <a:ext uri="{FF2B5EF4-FFF2-40B4-BE49-F238E27FC236}">
                  <a16:creationId xmlns:a16="http://schemas.microsoft.com/office/drawing/2014/main" id="{F35DE9D0-B50E-2CCB-22C7-B3AE9E435D62}"/>
                </a:ext>
              </a:extLst>
            </p:cNvPr>
            <p:cNvSpPr/>
            <p:nvPr/>
          </p:nvSpPr>
          <p:spPr>
            <a:xfrm>
              <a:off x="2004203" y="2586769"/>
              <a:ext cx="98799" cy="120530"/>
            </a:xfrm>
            <a:custGeom>
              <a:avLst/>
              <a:gdLst/>
              <a:ahLst/>
              <a:cxnLst/>
              <a:rect l="l" t="t" r="r" b="b"/>
              <a:pathLst>
                <a:path w="1191" h="1453" extrusionOk="0">
                  <a:moveTo>
                    <a:pt x="774" y="0"/>
                  </a:moveTo>
                  <a:cubicBezTo>
                    <a:pt x="548" y="214"/>
                    <a:pt x="346" y="453"/>
                    <a:pt x="155" y="703"/>
                  </a:cubicBezTo>
                  <a:cubicBezTo>
                    <a:pt x="96" y="774"/>
                    <a:pt x="48" y="846"/>
                    <a:pt x="0" y="929"/>
                  </a:cubicBezTo>
                  <a:cubicBezTo>
                    <a:pt x="119" y="1060"/>
                    <a:pt x="250" y="1203"/>
                    <a:pt x="369" y="1357"/>
                  </a:cubicBezTo>
                  <a:cubicBezTo>
                    <a:pt x="393" y="1393"/>
                    <a:pt x="417" y="1417"/>
                    <a:pt x="453" y="1453"/>
                  </a:cubicBezTo>
                  <a:lnTo>
                    <a:pt x="453" y="1441"/>
                  </a:lnTo>
                  <a:cubicBezTo>
                    <a:pt x="465" y="1429"/>
                    <a:pt x="465" y="1429"/>
                    <a:pt x="477" y="1417"/>
                  </a:cubicBezTo>
                  <a:lnTo>
                    <a:pt x="477" y="1405"/>
                  </a:lnTo>
                  <a:lnTo>
                    <a:pt x="477" y="1393"/>
                  </a:lnTo>
                  <a:cubicBezTo>
                    <a:pt x="488" y="1393"/>
                    <a:pt x="488" y="1381"/>
                    <a:pt x="500" y="1369"/>
                  </a:cubicBezTo>
                  <a:lnTo>
                    <a:pt x="500" y="1357"/>
                  </a:lnTo>
                  <a:lnTo>
                    <a:pt x="512" y="1357"/>
                  </a:lnTo>
                  <a:cubicBezTo>
                    <a:pt x="512" y="1346"/>
                    <a:pt x="512" y="1346"/>
                    <a:pt x="512" y="1346"/>
                  </a:cubicBezTo>
                  <a:lnTo>
                    <a:pt x="524" y="1334"/>
                  </a:lnTo>
                  <a:cubicBezTo>
                    <a:pt x="524" y="1322"/>
                    <a:pt x="524" y="1322"/>
                    <a:pt x="536" y="1310"/>
                  </a:cubicBezTo>
                  <a:lnTo>
                    <a:pt x="536" y="1298"/>
                  </a:lnTo>
                  <a:lnTo>
                    <a:pt x="548" y="1298"/>
                  </a:lnTo>
                  <a:lnTo>
                    <a:pt x="548" y="1286"/>
                  </a:lnTo>
                  <a:cubicBezTo>
                    <a:pt x="548" y="1286"/>
                    <a:pt x="560" y="1274"/>
                    <a:pt x="560" y="1274"/>
                  </a:cubicBezTo>
                  <a:lnTo>
                    <a:pt x="560" y="1262"/>
                  </a:lnTo>
                  <a:lnTo>
                    <a:pt x="572" y="1250"/>
                  </a:lnTo>
                  <a:cubicBezTo>
                    <a:pt x="584" y="1238"/>
                    <a:pt x="584" y="1238"/>
                    <a:pt x="584" y="1227"/>
                  </a:cubicBezTo>
                  <a:cubicBezTo>
                    <a:pt x="631" y="1155"/>
                    <a:pt x="691" y="1084"/>
                    <a:pt x="738" y="1012"/>
                  </a:cubicBezTo>
                  <a:cubicBezTo>
                    <a:pt x="750" y="1000"/>
                    <a:pt x="750" y="988"/>
                    <a:pt x="762" y="988"/>
                  </a:cubicBezTo>
                  <a:lnTo>
                    <a:pt x="762" y="976"/>
                  </a:lnTo>
                  <a:lnTo>
                    <a:pt x="774" y="965"/>
                  </a:lnTo>
                  <a:lnTo>
                    <a:pt x="786" y="953"/>
                  </a:lnTo>
                  <a:lnTo>
                    <a:pt x="798" y="941"/>
                  </a:lnTo>
                  <a:cubicBezTo>
                    <a:pt x="798" y="929"/>
                    <a:pt x="810" y="929"/>
                    <a:pt x="810" y="917"/>
                  </a:cubicBezTo>
                  <a:lnTo>
                    <a:pt x="822" y="905"/>
                  </a:lnTo>
                  <a:lnTo>
                    <a:pt x="822" y="893"/>
                  </a:lnTo>
                  <a:lnTo>
                    <a:pt x="834" y="893"/>
                  </a:lnTo>
                  <a:lnTo>
                    <a:pt x="834" y="881"/>
                  </a:lnTo>
                  <a:lnTo>
                    <a:pt x="846" y="869"/>
                  </a:lnTo>
                  <a:cubicBezTo>
                    <a:pt x="858" y="857"/>
                    <a:pt x="858" y="857"/>
                    <a:pt x="869" y="846"/>
                  </a:cubicBezTo>
                  <a:lnTo>
                    <a:pt x="881" y="834"/>
                  </a:lnTo>
                  <a:lnTo>
                    <a:pt x="881" y="822"/>
                  </a:lnTo>
                  <a:lnTo>
                    <a:pt x="893" y="822"/>
                  </a:lnTo>
                  <a:lnTo>
                    <a:pt x="905" y="798"/>
                  </a:lnTo>
                  <a:lnTo>
                    <a:pt x="917" y="786"/>
                  </a:lnTo>
                  <a:lnTo>
                    <a:pt x="917" y="774"/>
                  </a:lnTo>
                  <a:lnTo>
                    <a:pt x="929" y="774"/>
                  </a:lnTo>
                  <a:lnTo>
                    <a:pt x="929" y="762"/>
                  </a:lnTo>
                  <a:lnTo>
                    <a:pt x="941" y="762"/>
                  </a:lnTo>
                  <a:lnTo>
                    <a:pt x="941" y="750"/>
                  </a:lnTo>
                  <a:lnTo>
                    <a:pt x="953" y="750"/>
                  </a:lnTo>
                  <a:lnTo>
                    <a:pt x="953" y="738"/>
                  </a:lnTo>
                  <a:lnTo>
                    <a:pt x="965" y="738"/>
                  </a:lnTo>
                  <a:cubicBezTo>
                    <a:pt x="965" y="726"/>
                    <a:pt x="977" y="715"/>
                    <a:pt x="977" y="715"/>
                  </a:cubicBezTo>
                  <a:lnTo>
                    <a:pt x="989" y="703"/>
                  </a:lnTo>
                  <a:lnTo>
                    <a:pt x="1000" y="691"/>
                  </a:lnTo>
                  <a:lnTo>
                    <a:pt x="1000" y="679"/>
                  </a:lnTo>
                  <a:lnTo>
                    <a:pt x="1012" y="667"/>
                  </a:lnTo>
                  <a:cubicBezTo>
                    <a:pt x="1024" y="655"/>
                    <a:pt x="1024" y="655"/>
                    <a:pt x="1036" y="643"/>
                  </a:cubicBezTo>
                  <a:lnTo>
                    <a:pt x="1048" y="631"/>
                  </a:lnTo>
                  <a:lnTo>
                    <a:pt x="1060" y="619"/>
                  </a:lnTo>
                  <a:lnTo>
                    <a:pt x="1072" y="607"/>
                  </a:lnTo>
                  <a:lnTo>
                    <a:pt x="1072" y="595"/>
                  </a:lnTo>
                  <a:cubicBezTo>
                    <a:pt x="1084" y="595"/>
                    <a:pt x="1084" y="584"/>
                    <a:pt x="1096" y="584"/>
                  </a:cubicBezTo>
                  <a:lnTo>
                    <a:pt x="1096" y="572"/>
                  </a:lnTo>
                  <a:lnTo>
                    <a:pt x="1108" y="572"/>
                  </a:lnTo>
                  <a:lnTo>
                    <a:pt x="1108" y="560"/>
                  </a:lnTo>
                  <a:lnTo>
                    <a:pt x="1119" y="560"/>
                  </a:lnTo>
                  <a:lnTo>
                    <a:pt x="1119" y="548"/>
                  </a:lnTo>
                  <a:lnTo>
                    <a:pt x="1131" y="548"/>
                  </a:lnTo>
                  <a:lnTo>
                    <a:pt x="1131" y="536"/>
                  </a:lnTo>
                  <a:lnTo>
                    <a:pt x="1143" y="524"/>
                  </a:lnTo>
                  <a:lnTo>
                    <a:pt x="1155" y="512"/>
                  </a:lnTo>
                  <a:lnTo>
                    <a:pt x="1167" y="512"/>
                  </a:lnTo>
                  <a:lnTo>
                    <a:pt x="1167" y="500"/>
                  </a:lnTo>
                  <a:lnTo>
                    <a:pt x="1179" y="488"/>
                  </a:lnTo>
                  <a:lnTo>
                    <a:pt x="1179" y="476"/>
                  </a:lnTo>
                  <a:lnTo>
                    <a:pt x="1191" y="476"/>
                  </a:lnTo>
                  <a:lnTo>
                    <a:pt x="1191" y="465"/>
                  </a:lnTo>
                  <a:cubicBezTo>
                    <a:pt x="1060" y="310"/>
                    <a:pt x="917" y="143"/>
                    <a:pt x="774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5;p44">
              <a:extLst>
                <a:ext uri="{FF2B5EF4-FFF2-40B4-BE49-F238E27FC236}">
                  <a16:creationId xmlns:a16="http://schemas.microsoft.com/office/drawing/2014/main" id="{2574326A-661B-097C-6692-987EC8C3BEB4}"/>
                </a:ext>
              </a:extLst>
            </p:cNvPr>
            <p:cNvSpPr/>
            <p:nvPr/>
          </p:nvSpPr>
          <p:spPr>
            <a:xfrm>
              <a:off x="2934531" y="1854873"/>
              <a:ext cx="257907" cy="369470"/>
            </a:xfrm>
            <a:custGeom>
              <a:avLst/>
              <a:gdLst/>
              <a:ahLst/>
              <a:cxnLst/>
              <a:rect l="l" t="t" r="r" b="b"/>
              <a:pathLst>
                <a:path w="3109" h="4454" extrusionOk="0">
                  <a:moveTo>
                    <a:pt x="989" y="1"/>
                  </a:moveTo>
                  <a:cubicBezTo>
                    <a:pt x="834" y="215"/>
                    <a:pt x="608" y="382"/>
                    <a:pt x="382" y="525"/>
                  </a:cubicBezTo>
                  <a:cubicBezTo>
                    <a:pt x="263" y="608"/>
                    <a:pt x="132" y="679"/>
                    <a:pt x="1" y="739"/>
                  </a:cubicBezTo>
                  <a:cubicBezTo>
                    <a:pt x="37" y="763"/>
                    <a:pt x="72" y="798"/>
                    <a:pt x="108" y="822"/>
                  </a:cubicBezTo>
                  <a:cubicBezTo>
                    <a:pt x="596" y="1227"/>
                    <a:pt x="953" y="1691"/>
                    <a:pt x="1251" y="2203"/>
                  </a:cubicBezTo>
                  <a:cubicBezTo>
                    <a:pt x="1561" y="2727"/>
                    <a:pt x="1835" y="3263"/>
                    <a:pt x="1918" y="3846"/>
                  </a:cubicBezTo>
                  <a:cubicBezTo>
                    <a:pt x="1954" y="4061"/>
                    <a:pt x="1966" y="4275"/>
                    <a:pt x="1870" y="4454"/>
                  </a:cubicBezTo>
                  <a:cubicBezTo>
                    <a:pt x="2311" y="4239"/>
                    <a:pt x="2728" y="3977"/>
                    <a:pt x="3109" y="3680"/>
                  </a:cubicBezTo>
                  <a:cubicBezTo>
                    <a:pt x="3073" y="3406"/>
                    <a:pt x="2989" y="3120"/>
                    <a:pt x="2894" y="2858"/>
                  </a:cubicBezTo>
                  <a:cubicBezTo>
                    <a:pt x="2525" y="1834"/>
                    <a:pt x="1918" y="882"/>
                    <a:pt x="1120" y="132"/>
                  </a:cubicBezTo>
                  <a:cubicBezTo>
                    <a:pt x="1084" y="84"/>
                    <a:pt x="1037" y="36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36;p44">
              <a:extLst>
                <a:ext uri="{FF2B5EF4-FFF2-40B4-BE49-F238E27FC236}">
                  <a16:creationId xmlns:a16="http://schemas.microsoft.com/office/drawing/2014/main" id="{A9AD646B-2226-3FBB-EDCD-B6CECBA33DBA}"/>
                </a:ext>
              </a:extLst>
            </p:cNvPr>
            <p:cNvSpPr/>
            <p:nvPr/>
          </p:nvSpPr>
          <p:spPr>
            <a:xfrm>
              <a:off x="3089655" y="2101825"/>
              <a:ext cx="102781" cy="122521"/>
            </a:xfrm>
            <a:custGeom>
              <a:avLst/>
              <a:gdLst/>
              <a:ahLst/>
              <a:cxnLst/>
              <a:rect l="l" t="t" r="r" b="b"/>
              <a:pathLst>
                <a:path w="1239" h="1477" extrusionOk="0">
                  <a:moveTo>
                    <a:pt x="1060" y="0"/>
                  </a:moveTo>
                  <a:cubicBezTo>
                    <a:pt x="1024" y="36"/>
                    <a:pt x="988" y="72"/>
                    <a:pt x="953" y="95"/>
                  </a:cubicBezTo>
                  <a:cubicBezTo>
                    <a:pt x="667" y="357"/>
                    <a:pt x="357" y="596"/>
                    <a:pt x="36" y="798"/>
                  </a:cubicBezTo>
                  <a:cubicBezTo>
                    <a:pt x="48" y="822"/>
                    <a:pt x="48" y="846"/>
                    <a:pt x="48" y="869"/>
                  </a:cubicBezTo>
                  <a:cubicBezTo>
                    <a:pt x="84" y="1084"/>
                    <a:pt x="96" y="1298"/>
                    <a:pt x="0" y="1477"/>
                  </a:cubicBezTo>
                  <a:cubicBezTo>
                    <a:pt x="36" y="1453"/>
                    <a:pt x="84" y="1441"/>
                    <a:pt x="119" y="1417"/>
                  </a:cubicBezTo>
                  <a:lnTo>
                    <a:pt x="143" y="1405"/>
                  </a:lnTo>
                  <a:lnTo>
                    <a:pt x="167" y="1393"/>
                  </a:lnTo>
                  <a:lnTo>
                    <a:pt x="179" y="1381"/>
                  </a:lnTo>
                  <a:lnTo>
                    <a:pt x="203" y="1369"/>
                  </a:lnTo>
                  <a:lnTo>
                    <a:pt x="226" y="1358"/>
                  </a:lnTo>
                  <a:lnTo>
                    <a:pt x="238" y="1358"/>
                  </a:lnTo>
                  <a:lnTo>
                    <a:pt x="238" y="1346"/>
                  </a:lnTo>
                  <a:lnTo>
                    <a:pt x="262" y="1346"/>
                  </a:lnTo>
                  <a:cubicBezTo>
                    <a:pt x="334" y="1298"/>
                    <a:pt x="405" y="1262"/>
                    <a:pt x="488" y="1215"/>
                  </a:cubicBezTo>
                  <a:lnTo>
                    <a:pt x="500" y="1203"/>
                  </a:lnTo>
                  <a:lnTo>
                    <a:pt x="524" y="1191"/>
                  </a:lnTo>
                  <a:lnTo>
                    <a:pt x="536" y="1179"/>
                  </a:lnTo>
                  <a:lnTo>
                    <a:pt x="548" y="1179"/>
                  </a:lnTo>
                  <a:lnTo>
                    <a:pt x="560" y="1167"/>
                  </a:lnTo>
                  <a:lnTo>
                    <a:pt x="584" y="1155"/>
                  </a:lnTo>
                  <a:lnTo>
                    <a:pt x="596" y="1143"/>
                  </a:lnTo>
                  <a:lnTo>
                    <a:pt x="607" y="1143"/>
                  </a:lnTo>
                  <a:lnTo>
                    <a:pt x="619" y="1131"/>
                  </a:lnTo>
                  <a:lnTo>
                    <a:pt x="631" y="1119"/>
                  </a:lnTo>
                  <a:lnTo>
                    <a:pt x="643" y="1119"/>
                  </a:lnTo>
                  <a:lnTo>
                    <a:pt x="655" y="1107"/>
                  </a:lnTo>
                  <a:lnTo>
                    <a:pt x="667" y="1107"/>
                  </a:lnTo>
                  <a:lnTo>
                    <a:pt x="679" y="1096"/>
                  </a:lnTo>
                  <a:lnTo>
                    <a:pt x="691" y="1084"/>
                  </a:lnTo>
                  <a:lnTo>
                    <a:pt x="703" y="1084"/>
                  </a:lnTo>
                  <a:lnTo>
                    <a:pt x="715" y="1072"/>
                  </a:lnTo>
                  <a:lnTo>
                    <a:pt x="738" y="1060"/>
                  </a:lnTo>
                  <a:lnTo>
                    <a:pt x="750" y="1048"/>
                  </a:lnTo>
                  <a:lnTo>
                    <a:pt x="762" y="1048"/>
                  </a:lnTo>
                  <a:lnTo>
                    <a:pt x="774" y="1036"/>
                  </a:lnTo>
                  <a:lnTo>
                    <a:pt x="798" y="1024"/>
                  </a:lnTo>
                  <a:lnTo>
                    <a:pt x="810" y="1012"/>
                  </a:lnTo>
                  <a:cubicBezTo>
                    <a:pt x="869" y="977"/>
                    <a:pt x="929" y="941"/>
                    <a:pt x="988" y="893"/>
                  </a:cubicBezTo>
                  <a:lnTo>
                    <a:pt x="1000" y="881"/>
                  </a:lnTo>
                  <a:lnTo>
                    <a:pt x="1024" y="869"/>
                  </a:lnTo>
                  <a:lnTo>
                    <a:pt x="1036" y="857"/>
                  </a:lnTo>
                  <a:lnTo>
                    <a:pt x="1048" y="857"/>
                  </a:lnTo>
                  <a:lnTo>
                    <a:pt x="1060" y="846"/>
                  </a:lnTo>
                  <a:lnTo>
                    <a:pt x="1072" y="834"/>
                  </a:lnTo>
                  <a:lnTo>
                    <a:pt x="1084" y="834"/>
                  </a:lnTo>
                  <a:lnTo>
                    <a:pt x="1096" y="822"/>
                  </a:lnTo>
                  <a:lnTo>
                    <a:pt x="1096" y="810"/>
                  </a:lnTo>
                  <a:lnTo>
                    <a:pt x="1119" y="810"/>
                  </a:lnTo>
                  <a:lnTo>
                    <a:pt x="1119" y="798"/>
                  </a:lnTo>
                  <a:lnTo>
                    <a:pt x="1131" y="786"/>
                  </a:lnTo>
                  <a:lnTo>
                    <a:pt x="1155" y="774"/>
                  </a:lnTo>
                  <a:lnTo>
                    <a:pt x="1167" y="762"/>
                  </a:lnTo>
                  <a:lnTo>
                    <a:pt x="1191" y="750"/>
                  </a:lnTo>
                  <a:lnTo>
                    <a:pt x="1203" y="738"/>
                  </a:lnTo>
                  <a:lnTo>
                    <a:pt x="1227" y="726"/>
                  </a:lnTo>
                  <a:lnTo>
                    <a:pt x="1239" y="703"/>
                  </a:lnTo>
                  <a:cubicBezTo>
                    <a:pt x="1203" y="465"/>
                    <a:pt x="1143" y="226"/>
                    <a:pt x="1060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37;p44">
              <a:extLst>
                <a:ext uri="{FF2B5EF4-FFF2-40B4-BE49-F238E27FC236}">
                  <a16:creationId xmlns:a16="http://schemas.microsoft.com/office/drawing/2014/main" id="{B3E9C08F-2A1A-7177-148E-38FEC21CD21C}"/>
                </a:ext>
              </a:extLst>
            </p:cNvPr>
            <p:cNvSpPr/>
            <p:nvPr/>
          </p:nvSpPr>
          <p:spPr>
            <a:xfrm>
              <a:off x="2378491" y="3034135"/>
              <a:ext cx="477157" cy="302279"/>
            </a:xfrm>
            <a:custGeom>
              <a:avLst/>
              <a:gdLst/>
              <a:ahLst/>
              <a:cxnLst/>
              <a:rect l="l" t="t" r="r" b="b"/>
              <a:pathLst>
                <a:path w="5752" h="3644" extrusionOk="0">
                  <a:moveTo>
                    <a:pt x="5061" y="1"/>
                  </a:moveTo>
                  <a:cubicBezTo>
                    <a:pt x="4478" y="84"/>
                    <a:pt x="3906" y="263"/>
                    <a:pt x="3358" y="477"/>
                  </a:cubicBezTo>
                  <a:cubicBezTo>
                    <a:pt x="2132" y="941"/>
                    <a:pt x="918" y="1620"/>
                    <a:pt x="1" y="2584"/>
                  </a:cubicBezTo>
                  <a:cubicBezTo>
                    <a:pt x="227" y="2965"/>
                    <a:pt x="453" y="3323"/>
                    <a:pt x="644" y="3632"/>
                  </a:cubicBezTo>
                  <a:lnTo>
                    <a:pt x="656" y="3644"/>
                  </a:lnTo>
                  <a:cubicBezTo>
                    <a:pt x="1120" y="3084"/>
                    <a:pt x="1727" y="2644"/>
                    <a:pt x="2358" y="2275"/>
                  </a:cubicBezTo>
                  <a:cubicBezTo>
                    <a:pt x="3168" y="1799"/>
                    <a:pt x="4049" y="1429"/>
                    <a:pt x="4966" y="1239"/>
                  </a:cubicBezTo>
                  <a:cubicBezTo>
                    <a:pt x="5228" y="1179"/>
                    <a:pt x="5490" y="1132"/>
                    <a:pt x="5751" y="1132"/>
                  </a:cubicBezTo>
                  <a:cubicBezTo>
                    <a:pt x="5668" y="977"/>
                    <a:pt x="5573" y="822"/>
                    <a:pt x="5478" y="667"/>
                  </a:cubicBezTo>
                  <a:cubicBezTo>
                    <a:pt x="5335" y="441"/>
                    <a:pt x="5192" y="227"/>
                    <a:pt x="5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8;p44">
              <a:extLst>
                <a:ext uri="{FF2B5EF4-FFF2-40B4-BE49-F238E27FC236}">
                  <a16:creationId xmlns:a16="http://schemas.microsoft.com/office/drawing/2014/main" id="{1DCF5547-4C01-56F9-63F8-A30411B943A8}"/>
                </a:ext>
              </a:extLst>
            </p:cNvPr>
            <p:cNvSpPr/>
            <p:nvPr/>
          </p:nvSpPr>
          <p:spPr>
            <a:xfrm>
              <a:off x="2378491" y="3059851"/>
              <a:ext cx="316142" cy="276564"/>
            </a:xfrm>
            <a:custGeom>
              <a:avLst/>
              <a:gdLst/>
              <a:ahLst/>
              <a:cxnLst/>
              <a:rect l="l" t="t" r="r" b="b"/>
              <a:pathLst>
                <a:path w="3811" h="3334" extrusionOk="0">
                  <a:moveTo>
                    <a:pt x="3811" y="0"/>
                  </a:moveTo>
                  <a:cubicBezTo>
                    <a:pt x="3656" y="48"/>
                    <a:pt x="3501" y="107"/>
                    <a:pt x="3358" y="167"/>
                  </a:cubicBezTo>
                  <a:cubicBezTo>
                    <a:pt x="2846" y="357"/>
                    <a:pt x="2346" y="584"/>
                    <a:pt x="1858" y="857"/>
                  </a:cubicBezTo>
                  <a:cubicBezTo>
                    <a:pt x="1549" y="1250"/>
                    <a:pt x="1168" y="1619"/>
                    <a:pt x="715" y="1822"/>
                  </a:cubicBezTo>
                  <a:cubicBezTo>
                    <a:pt x="691" y="1774"/>
                    <a:pt x="668" y="1727"/>
                    <a:pt x="644" y="1691"/>
                  </a:cubicBezTo>
                  <a:cubicBezTo>
                    <a:pt x="417" y="1870"/>
                    <a:pt x="203" y="2072"/>
                    <a:pt x="1" y="2274"/>
                  </a:cubicBezTo>
                  <a:cubicBezTo>
                    <a:pt x="25" y="2322"/>
                    <a:pt x="60" y="2370"/>
                    <a:pt x="84" y="2417"/>
                  </a:cubicBezTo>
                  <a:lnTo>
                    <a:pt x="96" y="2429"/>
                  </a:lnTo>
                  <a:lnTo>
                    <a:pt x="156" y="2536"/>
                  </a:lnTo>
                  <a:lnTo>
                    <a:pt x="179" y="2560"/>
                  </a:lnTo>
                  <a:lnTo>
                    <a:pt x="191" y="2584"/>
                  </a:lnTo>
                  <a:lnTo>
                    <a:pt x="215" y="2632"/>
                  </a:lnTo>
                  <a:lnTo>
                    <a:pt x="227" y="2643"/>
                  </a:lnTo>
                  <a:lnTo>
                    <a:pt x="227" y="2655"/>
                  </a:lnTo>
                  <a:lnTo>
                    <a:pt x="251" y="2679"/>
                  </a:lnTo>
                  <a:lnTo>
                    <a:pt x="263" y="2703"/>
                  </a:lnTo>
                  <a:lnTo>
                    <a:pt x="275" y="2715"/>
                  </a:lnTo>
                  <a:lnTo>
                    <a:pt x="275" y="2727"/>
                  </a:lnTo>
                  <a:cubicBezTo>
                    <a:pt x="310" y="2786"/>
                    <a:pt x="346" y="2846"/>
                    <a:pt x="394" y="2917"/>
                  </a:cubicBezTo>
                  <a:lnTo>
                    <a:pt x="394" y="2929"/>
                  </a:lnTo>
                  <a:lnTo>
                    <a:pt x="406" y="2929"/>
                  </a:lnTo>
                  <a:lnTo>
                    <a:pt x="417" y="2965"/>
                  </a:lnTo>
                  <a:lnTo>
                    <a:pt x="429" y="2977"/>
                  </a:lnTo>
                  <a:lnTo>
                    <a:pt x="441" y="2989"/>
                  </a:lnTo>
                  <a:lnTo>
                    <a:pt x="441" y="3001"/>
                  </a:lnTo>
                  <a:lnTo>
                    <a:pt x="453" y="3013"/>
                  </a:lnTo>
                  <a:cubicBezTo>
                    <a:pt x="477" y="3060"/>
                    <a:pt x="513" y="3108"/>
                    <a:pt x="548" y="3167"/>
                  </a:cubicBezTo>
                  <a:lnTo>
                    <a:pt x="560" y="3179"/>
                  </a:lnTo>
                  <a:lnTo>
                    <a:pt x="584" y="3239"/>
                  </a:lnTo>
                  <a:lnTo>
                    <a:pt x="596" y="3263"/>
                  </a:lnTo>
                  <a:lnTo>
                    <a:pt x="644" y="3322"/>
                  </a:lnTo>
                  <a:lnTo>
                    <a:pt x="656" y="3334"/>
                  </a:lnTo>
                  <a:cubicBezTo>
                    <a:pt x="1120" y="2774"/>
                    <a:pt x="1727" y="2334"/>
                    <a:pt x="2358" y="1965"/>
                  </a:cubicBezTo>
                  <a:cubicBezTo>
                    <a:pt x="2442" y="1917"/>
                    <a:pt x="2537" y="1870"/>
                    <a:pt x="2620" y="1822"/>
                  </a:cubicBezTo>
                  <a:cubicBezTo>
                    <a:pt x="3096" y="1274"/>
                    <a:pt x="3489" y="655"/>
                    <a:pt x="3811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9;p44">
              <a:extLst>
                <a:ext uri="{FF2B5EF4-FFF2-40B4-BE49-F238E27FC236}">
                  <a16:creationId xmlns:a16="http://schemas.microsoft.com/office/drawing/2014/main" id="{D459C0C0-8AE4-F6FE-E95D-EA36AF6C470A}"/>
                </a:ext>
              </a:extLst>
            </p:cNvPr>
            <p:cNvSpPr/>
            <p:nvPr/>
          </p:nvSpPr>
          <p:spPr>
            <a:xfrm>
              <a:off x="2995834" y="2772418"/>
              <a:ext cx="421826" cy="393195"/>
            </a:xfrm>
            <a:custGeom>
              <a:avLst/>
              <a:gdLst/>
              <a:ahLst/>
              <a:cxnLst/>
              <a:rect l="l" t="t" r="r" b="b"/>
              <a:pathLst>
                <a:path w="5085" h="4740" extrusionOk="0">
                  <a:moveTo>
                    <a:pt x="4322" y="1"/>
                  </a:moveTo>
                  <a:cubicBezTo>
                    <a:pt x="4179" y="48"/>
                    <a:pt x="4036" y="108"/>
                    <a:pt x="3894" y="179"/>
                  </a:cubicBezTo>
                  <a:cubicBezTo>
                    <a:pt x="2346" y="905"/>
                    <a:pt x="893" y="2108"/>
                    <a:pt x="0" y="3644"/>
                  </a:cubicBezTo>
                  <a:cubicBezTo>
                    <a:pt x="226" y="3918"/>
                    <a:pt x="441" y="4203"/>
                    <a:pt x="631" y="4513"/>
                  </a:cubicBezTo>
                  <a:cubicBezTo>
                    <a:pt x="679" y="4584"/>
                    <a:pt x="726" y="4668"/>
                    <a:pt x="774" y="4739"/>
                  </a:cubicBezTo>
                  <a:cubicBezTo>
                    <a:pt x="1465" y="3191"/>
                    <a:pt x="2798" y="2037"/>
                    <a:pt x="4322" y="1298"/>
                  </a:cubicBezTo>
                  <a:cubicBezTo>
                    <a:pt x="4548" y="1191"/>
                    <a:pt x="4810" y="1072"/>
                    <a:pt x="5084" y="977"/>
                  </a:cubicBezTo>
                  <a:cubicBezTo>
                    <a:pt x="4929" y="763"/>
                    <a:pt x="4775" y="548"/>
                    <a:pt x="4608" y="334"/>
                  </a:cubicBezTo>
                  <a:cubicBezTo>
                    <a:pt x="4525" y="227"/>
                    <a:pt x="4429" y="120"/>
                    <a:pt x="4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0;p44">
              <a:extLst>
                <a:ext uri="{FF2B5EF4-FFF2-40B4-BE49-F238E27FC236}">
                  <a16:creationId xmlns:a16="http://schemas.microsoft.com/office/drawing/2014/main" id="{9F5CC6BD-4C85-4556-164A-E10F84722820}"/>
                </a:ext>
              </a:extLst>
            </p:cNvPr>
            <p:cNvSpPr/>
            <p:nvPr/>
          </p:nvSpPr>
          <p:spPr>
            <a:xfrm>
              <a:off x="2995834" y="2799129"/>
              <a:ext cx="421826" cy="366484"/>
            </a:xfrm>
            <a:custGeom>
              <a:avLst/>
              <a:gdLst/>
              <a:ahLst/>
              <a:cxnLst/>
              <a:rect l="l" t="t" r="r" b="b"/>
              <a:pathLst>
                <a:path w="5085" h="4418" extrusionOk="0">
                  <a:moveTo>
                    <a:pt x="4596" y="0"/>
                  </a:moveTo>
                  <a:cubicBezTo>
                    <a:pt x="4310" y="226"/>
                    <a:pt x="3929" y="345"/>
                    <a:pt x="3548" y="441"/>
                  </a:cubicBezTo>
                  <a:cubicBezTo>
                    <a:pt x="3227" y="524"/>
                    <a:pt x="2893" y="583"/>
                    <a:pt x="2560" y="619"/>
                  </a:cubicBezTo>
                  <a:cubicBezTo>
                    <a:pt x="2048" y="976"/>
                    <a:pt x="1560" y="1381"/>
                    <a:pt x="1119" y="1834"/>
                  </a:cubicBezTo>
                  <a:cubicBezTo>
                    <a:pt x="1250" y="1845"/>
                    <a:pt x="1369" y="1845"/>
                    <a:pt x="1500" y="1845"/>
                  </a:cubicBezTo>
                  <a:cubicBezTo>
                    <a:pt x="1584" y="1847"/>
                    <a:pt x="1667" y="1848"/>
                    <a:pt x="1750" y="1848"/>
                  </a:cubicBezTo>
                  <a:cubicBezTo>
                    <a:pt x="2167" y="1848"/>
                    <a:pt x="2582" y="1824"/>
                    <a:pt x="2989" y="1774"/>
                  </a:cubicBezTo>
                  <a:cubicBezTo>
                    <a:pt x="3405" y="1464"/>
                    <a:pt x="3858" y="1203"/>
                    <a:pt x="4322" y="976"/>
                  </a:cubicBezTo>
                  <a:cubicBezTo>
                    <a:pt x="4548" y="869"/>
                    <a:pt x="4810" y="750"/>
                    <a:pt x="5084" y="655"/>
                  </a:cubicBezTo>
                  <a:cubicBezTo>
                    <a:pt x="5072" y="643"/>
                    <a:pt x="5072" y="631"/>
                    <a:pt x="5060" y="619"/>
                  </a:cubicBezTo>
                  <a:lnTo>
                    <a:pt x="5060" y="607"/>
                  </a:lnTo>
                  <a:lnTo>
                    <a:pt x="5048" y="595"/>
                  </a:lnTo>
                  <a:lnTo>
                    <a:pt x="5037" y="583"/>
                  </a:lnTo>
                  <a:lnTo>
                    <a:pt x="5025" y="572"/>
                  </a:lnTo>
                  <a:lnTo>
                    <a:pt x="5025" y="560"/>
                  </a:lnTo>
                  <a:lnTo>
                    <a:pt x="5013" y="548"/>
                  </a:lnTo>
                  <a:lnTo>
                    <a:pt x="5001" y="536"/>
                  </a:lnTo>
                  <a:lnTo>
                    <a:pt x="4989" y="524"/>
                  </a:lnTo>
                  <a:lnTo>
                    <a:pt x="4989" y="512"/>
                  </a:lnTo>
                  <a:lnTo>
                    <a:pt x="4977" y="500"/>
                  </a:lnTo>
                  <a:lnTo>
                    <a:pt x="4965" y="488"/>
                  </a:lnTo>
                  <a:lnTo>
                    <a:pt x="4953" y="476"/>
                  </a:lnTo>
                  <a:lnTo>
                    <a:pt x="4953" y="464"/>
                  </a:lnTo>
                  <a:lnTo>
                    <a:pt x="4941" y="452"/>
                  </a:lnTo>
                  <a:lnTo>
                    <a:pt x="4929" y="429"/>
                  </a:lnTo>
                  <a:lnTo>
                    <a:pt x="4917" y="417"/>
                  </a:lnTo>
                  <a:lnTo>
                    <a:pt x="4906" y="405"/>
                  </a:lnTo>
                  <a:lnTo>
                    <a:pt x="4894" y="393"/>
                  </a:lnTo>
                  <a:lnTo>
                    <a:pt x="4882" y="369"/>
                  </a:lnTo>
                  <a:lnTo>
                    <a:pt x="4870" y="357"/>
                  </a:lnTo>
                  <a:lnTo>
                    <a:pt x="4858" y="345"/>
                  </a:lnTo>
                  <a:lnTo>
                    <a:pt x="4858" y="333"/>
                  </a:lnTo>
                  <a:lnTo>
                    <a:pt x="4834" y="310"/>
                  </a:lnTo>
                  <a:lnTo>
                    <a:pt x="4834" y="298"/>
                  </a:lnTo>
                  <a:lnTo>
                    <a:pt x="4810" y="274"/>
                  </a:lnTo>
                  <a:lnTo>
                    <a:pt x="4786" y="250"/>
                  </a:lnTo>
                  <a:lnTo>
                    <a:pt x="4786" y="238"/>
                  </a:lnTo>
                  <a:lnTo>
                    <a:pt x="4775" y="226"/>
                  </a:lnTo>
                  <a:lnTo>
                    <a:pt x="4763" y="214"/>
                  </a:lnTo>
                  <a:lnTo>
                    <a:pt x="4763" y="202"/>
                  </a:lnTo>
                  <a:lnTo>
                    <a:pt x="4739" y="179"/>
                  </a:lnTo>
                  <a:lnTo>
                    <a:pt x="4727" y="167"/>
                  </a:lnTo>
                  <a:lnTo>
                    <a:pt x="4703" y="131"/>
                  </a:lnTo>
                  <a:lnTo>
                    <a:pt x="4667" y="95"/>
                  </a:lnTo>
                  <a:lnTo>
                    <a:pt x="4667" y="83"/>
                  </a:lnTo>
                  <a:lnTo>
                    <a:pt x="4644" y="60"/>
                  </a:lnTo>
                  <a:lnTo>
                    <a:pt x="4632" y="48"/>
                  </a:lnTo>
                  <a:lnTo>
                    <a:pt x="4608" y="12"/>
                  </a:lnTo>
                  <a:lnTo>
                    <a:pt x="4596" y="0"/>
                  </a:lnTo>
                  <a:close/>
                  <a:moveTo>
                    <a:pt x="453" y="2619"/>
                  </a:moveTo>
                  <a:cubicBezTo>
                    <a:pt x="298" y="2846"/>
                    <a:pt x="143" y="3084"/>
                    <a:pt x="0" y="3310"/>
                  </a:cubicBezTo>
                  <a:lnTo>
                    <a:pt x="12" y="3334"/>
                  </a:lnTo>
                  <a:lnTo>
                    <a:pt x="24" y="3334"/>
                  </a:lnTo>
                  <a:lnTo>
                    <a:pt x="24" y="3346"/>
                  </a:lnTo>
                  <a:cubicBezTo>
                    <a:pt x="36" y="3358"/>
                    <a:pt x="48" y="3369"/>
                    <a:pt x="60" y="3393"/>
                  </a:cubicBezTo>
                  <a:lnTo>
                    <a:pt x="72" y="3405"/>
                  </a:lnTo>
                  <a:lnTo>
                    <a:pt x="84" y="3417"/>
                  </a:lnTo>
                  <a:cubicBezTo>
                    <a:pt x="95" y="3429"/>
                    <a:pt x="95" y="3441"/>
                    <a:pt x="107" y="3441"/>
                  </a:cubicBezTo>
                  <a:lnTo>
                    <a:pt x="107" y="3453"/>
                  </a:lnTo>
                  <a:lnTo>
                    <a:pt x="119" y="3465"/>
                  </a:lnTo>
                  <a:lnTo>
                    <a:pt x="131" y="3477"/>
                  </a:lnTo>
                  <a:cubicBezTo>
                    <a:pt x="143" y="3489"/>
                    <a:pt x="155" y="3512"/>
                    <a:pt x="167" y="3524"/>
                  </a:cubicBezTo>
                  <a:lnTo>
                    <a:pt x="179" y="3536"/>
                  </a:lnTo>
                  <a:lnTo>
                    <a:pt x="191" y="3548"/>
                  </a:lnTo>
                  <a:cubicBezTo>
                    <a:pt x="191" y="3560"/>
                    <a:pt x="203" y="3572"/>
                    <a:pt x="203" y="3572"/>
                  </a:cubicBezTo>
                  <a:lnTo>
                    <a:pt x="203" y="3584"/>
                  </a:lnTo>
                  <a:lnTo>
                    <a:pt x="214" y="3584"/>
                  </a:lnTo>
                  <a:lnTo>
                    <a:pt x="214" y="3596"/>
                  </a:lnTo>
                  <a:lnTo>
                    <a:pt x="226" y="3608"/>
                  </a:lnTo>
                  <a:cubicBezTo>
                    <a:pt x="238" y="3620"/>
                    <a:pt x="250" y="3643"/>
                    <a:pt x="262" y="3655"/>
                  </a:cubicBezTo>
                  <a:lnTo>
                    <a:pt x="274" y="3655"/>
                  </a:lnTo>
                  <a:lnTo>
                    <a:pt x="274" y="3667"/>
                  </a:lnTo>
                  <a:lnTo>
                    <a:pt x="286" y="3679"/>
                  </a:lnTo>
                  <a:lnTo>
                    <a:pt x="286" y="3691"/>
                  </a:lnTo>
                  <a:cubicBezTo>
                    <a:pt x="298" y="3691"/>
                    <a:pt x="298" y="3703"/>
                    <a:pt x="310" y="3715"/>
                  </a:cubicBezTo>
                  <a:lnTo>
                    <a:pt x="322" y="3727"/>
                  </a:lnTo>
                  <a:lnTo>
                    <a:pt x="322" y="3739"/>
                  </a:lnTo>
                  <a:lnTo>
                    <a:pt x="334" y="3739"/>
                  </a:lnTo>
                  <a:cubicBezTo>
                    <a:pt x="345" y="3762"/>
                    <a:pt x="357" y="3774"/>
                    <a:pt x="369" y="3798"/>
                  </a:cubicBezTo>
                  <a:lnTo>
                    <a:pt x="381" y="3810"/>
                  </a:lnTo>
                  <a:lnTo>
                    <a:pt x="381" y="3822"/>
                  </a:lnTo>
                  <a:lnTo>
                    <a:pt x="393" y="3822"/>
                  </a:lnTo>
                  <a:cubicBezTo>
                    <a:pt x="393" y="3834"/>
                    <a:pt x="405" y="3846"/>
                    <a:pt x="405" y="3846"/>
                  </a:cubicBezTo>
                  <a:lnTo>
                    <a:pt x="405" y="3858"/>
                  </a:lnTo>
                  <a:lnTo>
                    <a:pt x="417" y="3870"/>
                  </a:lnTo>
                  <a:lnTo>
                    <a:pt x="429" y="3881"/>
                  </a:lnTo>
                  <a:cubicBezTo>
                    <a:pt x="441" y="3893"/>
                    <a:pt x="453" y="3917"/>
                    <a:pt x="465" y="3929"/>
                  </a:cubicBezTo>
                  <a:lnTo>
                    <a:pt x="465" y="3941"/>
                  </a:lnTo>
                  <a:lnTo>
                    <a:pt x="476" y="3941"/>
                  </a:lnTo>
                  <a:lnTo>
                    <a:pt x="476" y="3953"/>
                  </a:lnTo>
                  <a:lnTo>
                    <a:pt x="488" y="3965"/>
                  </a:lnTo>
                  <a:cubicBezTo>
                    <a:pt x="488" y="3977"/>
                    <a:pt x="500" y="3977"/>
                    <a:pt x="500" y="3989"/>
                  </a:cubicBezTo>
                  <a:lnTo>
                    <a:pt x="512" y="4000"/>
                  </a:lnTo>
                  <a:lnTo>
                    <a:pt x="512" y="4012"/>
                  </a:lnTo>
                  <a:lnTo>
                    <a:pt x="524" y="4012"/>
                  </a:lnTo>
                  <a:lnTo>
                    <a:pt x="524" y="4024"/>
                  </a:lnTo>
                  <a:cubicBezTo>
                    <a:pt x="536" y="4036"/>
                    <a:pt x="548" y="4048"/>
                    <a:pt x="560" y="4072"/>
                  </a:cubicBezTo>
                  <a:lnTo>
                    <a:pt x="560" y="4084"/>
                  </a:lnTo>
                  <a:lnTo>
                    <a:pt x="572" y="4096"/>
                  </a:lnTo>
                  <a:lnTo>
                    <a:pt x="572" y="4108"/>
                  </a:lnTo>
                  <a:cubicBezTo>
                    <a:pt x="584" y="4108"/>
                    <a:pt x="584" y="4120"/>
                    <a:pt x="595" y="4131"/>
                  </a:cubicBezTo>
                  <a:lnTo>
                    <a:pt x="607" y="4143"/>
                  </a:lnTo>
                  <a:lnTo>
                    <a:pt x="607" y="4155"/>
                  </a:lnTo>
                  <a:lnTo>
                    <a:pt x="619" y="4155"/>
                  </a:lnTo>
                  <a:cubicBezTo>
                    <a:pt x="619" y="4167"/>
                    <a:pt x="619" y="4179"/>
                    <a:pt x="631" y="4191"/>
                  </a:cubicBezTo>
                  <a:cubicBezTo>
                    <a:pt x="631" y="4191"/>
                    <a:pt x="643" y="4203"/>
                    <a:pt x="643" y="4215"/>
                  </a:cubicBezTo>
                  <a:lnTo>
                    <a:pt x="655" y="4227"/>
                  </a:lnTo>
                  <a:lnTo>
                    <a:pt x="667" y="4239"/>
                  </a:lnTo>
                  <a:lnTo>
                    <a:pt x="667" y="4251"/>
                  </a:lnTo>
                  <a:lnTo>
                    <a:pt x="679" y="4262"/>
                  </a:lnTo>
                  <a:lnTo>
                    <a:pt x="679" y="4274"/>
                  </a:lnTo>
                  <a:lnTo>
                    <a:pt x="691" y="4286"/>
                  </a:lnTo>
                  <a:lnTo>
                    <a:pt x="703" y="4298"/>
                  </a:lnTo>
                  <a:lnTo>
                    <a:pt x="703" y="4310"/>
                  </a:lnTo>
                  <a:lnTo>
                    <a:pt x="715" y="4322"/>
                  </a:lnTo>
                  <a:lnTo>
                    <a:pt x="715" y="4334"/>
                  </a:lnTo>
                  <a:lnTo>
                    <a:pt x="726" y="4334"/>
                  </a:lnTo>
                  <a:lnTo>
                    <a:pt x="726" y="4346"/>
                  </a:lnTo>
                  <a:lnTo>
                    <a:pt x="738" y="4358"/>
                  </a:lnTo>
                  <a:lnTo>
                    <a:pt x="738" y="4370"/>
                  </a:lnTo>
                  <a:lnTo>
                    <a:pt x="750" y="4381"/>
                  </a:lnTo>
                  <a:lnTo>
                    <a:pt x="750" y="4393"/>
                  </a:lnTo>
                  <a:lnTo>
                    <a:pt x="762" y="4393"/>
                  </a:lnTo>
                  <a:lnTo>
                    <a:pt x="762" y="4405"/>
                  </a:lnTo>
                  <a:lnTo>
                    <a:pt x="774" y="4417"/>
                  </a:lnTo>
                  <a:cubicBezTo>
                    <a:pt x="905" y="4131"/>
                    <a:pt x="1048" y="3858"/>
                    <a:pt x="1215" y="3596"/>
                  </a:cubicBezTo>
                  <a:cubicBezTo>
                    <a:pt x="1000" y="3298"/>
                    <a:pt x="726" y="2965"/>
                    <a:pt x="453" y="2619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1;p44">
              <a:extLst>
                <a:ext uri="{FF2B5EF4-FFF2-40B4-BE49-F238E27FC236}">
                  <a16:creationId xmlns:a16="http://schemas.microsoft.com/office/drawing/2014/main" id="{675520B8-31CC-C958-3377-A5451AA89FA7}"/>
                </a:ext>
              </a:extLst>
            </p:cNvPr>
            <p:cNvSpPr/>
            <p:nvPr/>
          </p:nvSpPr>
          <p:spPr>
            <a:xfrm>
              <a:off x="2347881" y="2178805"/>
              <a:ext cx="548250" cy="454414"/>
            </a:xfrm>
            <a:custGeom>
              <a:avLst/>
              <a:gdLst/>
              <a:ahLst/>
              <a:cxnLst/>
              <a:rect l="l" t="t" r="r" b="b"/>
              <a:pathLst>
                <a:path w="6609" h="5478" extrusionOk="0">
                  <a:moveTo>
                    <a:pt x="5692" y="870"/>
                  </a:moveTo>
                  <a:cubicBezTo>
                    <a:pt x="5406" y="489"/>
                    <a:pt x="4989" y="1"/>
                    <a:pt x="4513" y="37"/>
                  </a:cubicBezTo>
                  <a:cubicBezTo>
                    <a:pt x="3680" y="96"/>
                    <a:pt x="1429" y="751"/>
                    <a:pt x="679" y="1203"/>
                  </a:cubicBezTo>
                  <a:cubicBezTo>
                    <a:pt x="191" y="1501"/>
                    <a:pt x="1" y="2204"/>
                    <a:pt x="1" y="2775"/>
                  </a:cubicBezTo>
                  <a:cubicBezTo>
                    <a:pt x="1" y="3370"/>
                    <a:pt x="334" y="4323"/>
                    <a:pt x="667" y="4763"/>
                  </a:cubicBezTo>
                  <a:cubicBezTo>
                    <a:pt x="965" y="5156"/>
                    <a:pt x="1501" y="5478"/>
                    <a:pt x="1989" y="5418"/>
                  </a:cubicBezTo>
                  <a:cubicBezTo>
                    <a:pt x="2822" y="5323"/>
                    <a:pt x="4930" y="4621"/>
                    <a:pt x="5692" y="4180"/>
                  </a:cubicBezTo>
                  <a:cubicBezTo>
                    <a:pt x="6168" y="3918"/>
                    <a:pt x="6609" y="3358"/>
                    <a:pt x="6609" y="2811"/>
                  </a:cubicBezTo>
                  <a:cubicBezTo>
                    <a:pt x="6609" y="2263"/>
                    <a:pt x="6037" y="1334"/>
                    <a:pt x="5692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2;p44">
              <a:extLst>
                <a:ext uri="{FF2B5EF4-FFF2-40B4-BE49-F238E27FC236}">
                  <a16:creationId xmlns:a16="http://schemas.microsoft.com/office/drawing/2014/main" id="{E1609E27-74C9-AD46-C0B5-FF72B3C398D5}"/>
                </a:ext>
              </a:extLst>
            </p:cNvPr>
            <p:cNvSpPr/>
            <p:nvPr/>
          </p:nvSpPr>
          <p:spPr>
            <a:xfrm>
              <a:off x="2366629" y="2163044"/>
              <a:ext cx="527511" cy="441556"/>
            </a:xfrm>
            <a:custGeom>
              <a:avLst/>
              <a:gdLst/>
              <a:ahLst/>
              <a:cxnLst/>
              <a:rect l="l" t="t" r="r" b="b"/>
              <a:pathLst>
                <a:path w="6359" h="5323" extrusionOk="0">
                  <a:moveTo>
                    <a:pt x="5692" y="715"/>
                  </a:moveTo>
                  <a:cubicBezTo>
                    <a:pt x="5394" y="322"/>
                    <a:pt x="4859" y="0"/>
                    <a:pt x="4370" y="60"/>
                  </a:cubicBezTo>
                  <a:cubicBezTo>
                    <a:pt x="3525" y="155"/>
                    <a:pt x="1394" y="870"/>
                    <a:pt x="668" y="1298"/>
                  </a:cubicBezTo>
                  <a:cubicBezTo>
                    <a:pt x="239" y="1548"/>
                    <a:pt x="1" y="2132"/>
                    <a:pt x="1" y="2620"/>
                  </a:cubicBezTo>
                  <a:cubicBezTo>
                    <a:pt x="1" y="3167"/>
                    <a:pt x="334" y="4168"/>
                    <a:pt x="668" y="4608"/>
                  </a:cubicBezTo>
                  <a:cubicBezTo>
                    <a:pt x="965" y="5001"/>
                    <a:pt x="1501" y="5322"/>
                    <a:pt x="1989" y="5263"/>
                  </a:cubicBezTo>
                  <a:cubicBezTo>
                    <a:pt x="2823" y="5168"/>
                    <a:pt x="4966" y="4453"/>
                    <a:pt x="5692" y="4025"/>
                  </a:cubicBezTo>
                  <a:cubicBezTo>
                    <a:pt x="6121" y="3775"/>
                    <a:pt x="6359" y="3203"/>
                    <a:pt x="6359" y="2703"/>
                  </a:cubicBezTo>
                  <a:cubicBezTo>
                    <a:pt x="6359" y="2155"/>
                    <a:pt x="6025" y="1155"/>
                    <a:pt x="5692" y="7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3;p44">
              <a:extLst>
                <a:ext uri="{FF2B5EF4-FFF2-40B4-BE49-F238E27FC236}">
                  <a16:creationId xmlns:a16="http://schemas.microsoft.com/office/drawing/2014/main" id="{AED105C0-0C8B-3E8D-404D-ED16D071166D}"/>
                </a:ext>
              </a:extLst>
            </p:cNvPr>
            <p:cNvSpPr/>
            <p:nvPr/>
          </p:nvSpPr>
          <p:spPr>
            <a:xfrm>
              <a:off x="2407193" y="2254874"/>
              <a:ext cx="245962" cy="220322"/>
            </a:xfrm>
            <a:custGeom>
              <a:avLst/>
              <a:gdLst/>
              <a:ahLst/>
              <a:cxnLst/>
              <a:rect l="l" t="t" r="r" b="b"/>
              <a:pathLst>
                <a:path w="2965" h="2656" extrusionOk="0">
                  <a:moveTo>
                    <a:pt x="2608" y="382"/>
                  </a:moveTo>
                  <a:cubicBezTo>
                    <a:pt x="2465" y="179"/>
                    <a:pt x="2215" y="1"/>
                    <a:pt x="1988" y="24"/>
                  </a:cubicBezTo>
                  <a:cubicBezTo>
                    <a:pt x="1595" y="60"/>
                    <a:pt x="619" y="382"/>
                    <a:pt x="286" y="596"/>
                  </a:cubicBezTo>
                  <a:cubicBezTo>
                    <a:pt x="95" y="715"/>
                    <a:pt x="0" y="1001"/>
                    <a:pt x="0" y="1251"/>
                  </a:cubicBezTo>
                  <a:cubicBezTo>
                    <a:pt x="12" y="1537"/>
                    <a:pt x="191" y="2049"/>
                    <a:pt x="345" y="2287"/>
                  </a:cubicBezTo>
                  <a:cubicBezTo>
                    <a:pt x="488" y="2489"/>
                    <a:pt x="750" y="2656"/>
                    <a:pt x="976" y="2644"/>
                  </a:cubicBezTo>
                  <a:cubicBezTo>
                    <a:pt x="1357" y="2608"/>
                    <a:pt x="2346" y="2275"/>
                    <a:pt x="2667" y="2072"/>
                  </a:cubicBezTo>
                  <a:cubicBezTo>
                    <a:pt x="2869" y="1953"/>
                    <a:pt x="2965" y="1668"/>
                    <a:pt x="2953" y="1406"/>
                  </a:cubicBezTo>
                  <a:cubicBezTo>
                    <a:pt x="2941" y="1132"/>
                    <a:pt x="2774" y="620"/>
                    <a:pt x="2608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4;p44">
              <a:extLst>
                <a:ext uri="{FF2B5EF4-FFF2-40B4-BE49-F238E27FC236}">
                  <a16:creationId xmlns:a16="http://schemas.microsoft.com/office/drawing/2014/main" id="{882B9684-A616-F652-F7A8-3B6E1DCFCF02}"/>
                </a:ext>
              </a:extLst>
            </p:cNvPr>
            <p:cNvSpPr/>
            <p:nvPr/>
          </p:nvSpPr>
          <p:spPr>
            <a:xfrm>
              <a:off x="2658046" y="2192659"/>
              <a:ext cx="133392" cy="111654"/>
            </a:xfrm>
            <a:custGeom>
              <a:avLst/>
              <a:gdLst/>
              <a:ahLst/>
              <a:cxnLst/>
              <a:rect l="l" t="t" r="r" b="b"/>
              <a:pathLst>
                <a:path w="1608" h="1346" extrusionOk="0">
                  <a:moveTo>
                    <a:pt x="1441" y="179"/>
                  </a:moveTo>
                  <a:cubicBezTo>
                    <a:pt x="1369" y="84"/>
                    <a:pt x="1227" y="1"/>
                    <a:pt x="1108" y="12"/>
                  </a:cubicBezTo>
                  <a:cubicBezTo>
                    <a:pt x="893" y="36"/>
                    <a:pt x="357" y="227"/>
                    <a:pt x="167" y="334"/>
                  </a:cubicBezTo>
                  <a:cubicBezTo>
                    <a:pt x="60" y="393"/>
                    <a:pt x="0" y="536"/>
                    <a:pt x="0" y="667"/>
                  </a:cubicBezTo>
                  <a:cubicBezTo>
                    <a:pt x="0" y="810"/>
                    <a:pt x="84" y="1060"/>
                    <a:pt x="167" y="1167"/>
                  </a:cubicBezTo>
                  <a:cubicBezTo>
                    <a:pt x="238" y="1263"/>
                    <a:pt x="381" y="1346"/>
                    <a:pt x="500" y="1334"/>
                  </a:cubicBezTo>
                  <a:cubicBezTo>
                    <a:pt x="715" y="1310"/>
                    <a:pt x="1262" y="1132"/>
                    <a:pt x="1441" y="1025"/>
                  </a:cubicBezTo>
                  <a:cubicBezTo>
                    <a:pt x="1548" y="953"/>
                    <a:pt x="1608" y="810"/>
                    <a:pt x="1608" y="691"/>
                  </a:cubicBezTo>
                  <a:cubicBezTo>
                    <a:pt x="1608" y="548"/>
                    <a:pt x="1524" y="298"/>
                    <a:pt x="1441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5;p44">
              <a:extLst>
                <a:ext uri="{FF2B5EF4-FFF2-40B4-BE49-F238E27FC236}">
                  <a16:creationId xmlns:a16="http://schemas.microsoft.com/office/drawing/2014/main" id="{37F857C8-46AE-F8E0-AE10-61FC10389A41}"/>
                </a:ext>
              </a:extLst>
            </p:cNvPr>
            <p:cNvSpPr/>
            <p:nvPr/>
          </p:nvSpPr>
          <p:spPr>
            <a:xfrm>
              <a:off x="2690647" y="2292451"/>
              <a:ext cx="133392" cy="111654"/>
            </a:xfrm>
            <a:custGeom>
              <a:avLst/>
              <a:gdLst/>
              <a:ahLst/>
              <a:cxnLst/>
              <a:rect l="l" t="t" r="r" b="b"/>
              <a:pathLst>
                <a:path w="1608" h="1346" extrusionOk="0">
                  <a:moveTo>
                    <a:pt x="1441" y="179"/>
                  </a:moveTo>
                  <a:cubicBezTo>
                    <a:pt x="1369" y="83"/>
                    <a:pt x="1226" y="0"/>
                    <a:pt x="1107" y="12"/>
                  </a:cubicBezTo>
                  <a:cubicBezTo>
                    <a:pt x="893" y="36"/>
                    <a:pt x="345" y="214"/>
                    <a:pt x="167" y="322"/>
                  </a:cubicBezTo>
                  <a:cubicBezTo>
                    <a:pt x="60" y="393"/>
                    <a:pt x="0" y="536"/>
                    <a:pt x="0" y="655"/>
                  </a:cubicBezTo>
                  <a:cubicBezTo>
                    <a:pt x="0" y="798"/>
                    <a:pt x="83" y="1048"/>
                    <a:pt x="167" y="1167"/>
                  </a:cubicBezTo>
                  <a:cubicBezTo>
                    <a:pt x="238" y="1262"/>
                    <a:pt x="381" y="1346"/>
                    <a:pt x="500" y="1334"/>
                  </a:cubicBezTo>
                  <a:cubicBezTo>
                    <a:pt x="715" y="1310"/>
                    <a:pt x="1250" y="1119"/>
                    <a:pt x="1441" y="1012"/>
                  </a:cubicBezTo>
                  <a:cubicBezTo>
                    <a:pt x="1548" y="953"/>
                    <a:pt x="1607" y="810"/>
                    <a:pt x="1607" y="679"/>
                  </a:cubicBezTo>
                  <a:cubicBezTo>
                    <a:pt x="1607" y="536"/>
                    <a:pt x="1524" y="286"/>
                    <a:pt x="1441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6;p44">
              <a:extLst>
                <a:ext uri="{FF2B5EF4-FFF2-40B4-BE49-F238E27FC236}">
                  <a16:creationId xmlns:a16="http://schemas.microsoft.com/office/drawing/2014/main" id="{4A64BD0E-370A-D5CD-9C5B-0A770AC76783}"/>
                </a:ext>
              </a:extLst>
            </p:cNvPr>
            <p:cNvSpPr/>
            <p:nvPr/>
          </p:nvSpPr>
          <p:spPr>
            <a:xfrm>
              <a:off x="2501014" y="2413895"/>
              <a:ext cx="348743" cy="153213"/>
            </a:xfrm>
            <a:custGeom>
              <a:avLst/>
              <a:gdLst/>
              <a:ahLst/>
              <a:cxnLst/>
              <a:rect l="l" t="t" r="r" b="b"/>
              <a:pathLst>
                <a:path w="4204" h="1847" extrusionOk="0">
                  <a:moveTo>
                    <a:pt x="3989" y="60"/>
                  </a:moveTo>
                  <a:cubicBezTo>
                    <a:pt x="3858" y="1"/>
                    <a:pt x="3560" y="1"/>
                    <a:pt x="3239" y="84"/>
                  </a:cubicBezTo>
                  <a:cubicBezTo>
                    <a:pt x="2691" y="227"/>
                    <a:pt x="1215" y="715"/>
                    <a:pt x="691" y="929"/>
                  </a:cubicBezTo>
                  <a:cubicBezTo>
                    <a:pt x="381" y="1060"/>
                    <a:pt x="143" y="1239"/>
                    <a:pt x="72" y="1370"/>
                  </a:cubicBezTo>
                  <a:cubicBezTo>
                    <a:pt x="0" y="1513"/>
                    <a:pt x="72" y="1715"/>
                    <a:pt x="214" y="1787"/>
                  </a:cubicBezTo>
                  <a:cubicBezTo>
                    <a:pt x="345" y="1846"/>
                    <a:pt x="643" y="1846"/>
                    <a:pt x="965" y="1763"/>
                  </a:cubicBezTo>
                  <a:cubicBezTo>
                    <a:pt x="1524" y="1620"/>
                    <a:pt x="2989" y="1132"/>
                    <a:pt x="3512" y="917"/>
                  </a:cubicBezTo>
                  <a:cubicBezTo>
                    <a:pt x="3822" y="786"/>
                    <a:pt x="4060" y="608"/>
                    <a:pt x="4132" y="477"/>
                  </a:cubicBezTo>
                  <a:cubicBezTo>
                    <a:pt x="4203" y="334"/>
                    <a:pt x="4132" y="132"/>
                    <a:pt x="398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7;p44">
              <a:extLst>
                <a:ext uri="{FF2B5EF4-FFF2-40B4-BE49-F238E27FC236}">
                  <a16:creationId xmlns:a16="http://schemas.microsoft.com/office/drawing/2014/main" id="{2B10C690-1A6F-6F24-0DF9-C1888168C7C5}"/>
                </a:ext>
              </a:extLst>
            </p:cNvPr>
            <p:cNvSpPr/>
            <p:nvPr/>
          </p:nvSpPr>
          <p:spPr>
            <a:xfrm>
              <a:off x="2469409" y="3321485"/>
              <a:ext cx="484042" cy="157195"/>
            </a:xfrm>
            <a:custGeom>
              <a:avLst/>
              <a:gdLst/>
              <a:ahLst/>
              <a:cxnLst/>
              <a:rect l="l" t="t" r="r" b="b"/>
              <a:pathLst>
                <a:path w="5835" h="1895" extrusionOk="0">
                  <a:moveTo>
                    <a:pt x="4514" y="0"/>
                  </a:moveTo>
                  <a:cubicBezTo>
                    <a:pt x="4340" y="0"/>
                    <a:pt x="4164" y="6"/>
                    <a:pt x="3989" y="13"/>
                  </a:cubicBezTo>
                  <a:cubicBezTo>
                    <a:pt x="3322" y="37"/>
                    <a:pt x="2655" y="132"/>
                    <a:pt x="2000" y="275"/>
                  </a:cubicBezTo>
                  <a:cubicBezTo>
                    <a:pt x="1310" y="430"/>
                    <a:pt x="619" y="632"/>
                    <a:pt x="0" y="942"/>
                  </a:cubicBezTo>
                  <a:cubicBezTo>
                    <a:pt x="60" y="1049"/>
                    <a:pt x="95" y="1156"/>
                    <a:pt x="131" y="1263"/>
                  </a:cubicBezTo>
                  <a:cubicBezTo>
                    <a:pt x="203" y="1466"/>
                    <a:pt x="226" y="1680"/>
                    <a:pt x="226" y="1894"/>
                  </a:cubicBezTo>
                  <a:cubicBezTo>
                    <a:pt x="560" y="1704"/>
                    <a:pt x="929" y="1561"/>
                    <a:pt x="1286" y="1442"/>
                  </a:cubicBezTo>
                  <a:cubicBezTo>
                    <a:pt x="2239" y="1137"/>
                    <a:pt x="3282" y="938"/>
                    <a:pt x="4313" y="938"/>
                  </a:cubicBezTo>
                  <a:cubicBezTo>
                    <a:pt x="4531" y="938"/>
                    <a:pt x="4749" y="947"/>
                    <a:pt x="4965" y="966"/>
                  </a:cubicBezTo>
                  <a:cubicBezTo>
                    <a:pt x="5132" y="978"/>
                    <a:pt x="5298" y="1013"/>
                    <a:pt x="5453" y="1037"/>
                  </a:cubicBezTo>
                  <a:cubicBezTo>
                    <a:pt x="5471" y="1039"/>
                    <a:pt x="5488" y="1039"/>
                    <a:pt x="5505" y="1039"/>
                  </a:cubicBezTo>
                  <a:cubicBezTo>
                    <a:pt x="5628" y="1039"/>
                    <a:pt x="5740" y="1002"/>
                    <a:pt x="5834" y="918"/>
                  </a:cubicBezTo>
                  <a:cubicBezTo>
                    <a:pt x="5798" y="656"/>
                    <a:pt x="5751" y="394"/>
                    <a:pt x="5691" y="120"/>
                  </a:cubicBezTo>
                  <a:cubicBezTo>
                    <a:pt x="5679" y="120"/>
                    <a:pt x="5668" y="120"/>
                    <a:pt x="5656" y="109"/>
                  </a:cubicBezTo>
                  <a:lnTo>
                    <a:pt x="5608" y="97"/>
                  </a:lnTo>
                  <a:cubicBezTo>
                    <a:pt x="5252" y="24"/>
                    <a:pt x="4885" y="0"/>
                    <a:pt x="4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8;p44">
              <a:extLst>
                <a:ext uri="{FF2B5EF4-FFF2-40B4-BE49-F238E27FC236}">
                  <a16:creationId xmlns:a16="http://schemas.microsoft.com/office/drawing/2014/main" id="{6FFCC434-A116-7CE6-57A9-882D36663C55}"/>
                </a:ext>
              </a:extLst>
            </p:cNvPr>
            <p:cNvSpPr/>
            <p:nvPr/>
          </p:nvSpPr>
          <p:spPr>
            <a:xfrm>
              <a:off x="2597739" y="3238615"/>
              <a:ext cx="379353" cy="274656"/>
            </a:xfrm>
            <a:custGeom>
              <a:avLst/>
              <a:gdLst/>
              <a:ahLst/>
              <a:cxnLst/>
              <a:rect l="l" t="t" r="r" b="b"/>
              <a:pathLst>
                <a:path w="4573" h="3311" extrusionOk="0">
                  <a:moveTo>
                    <a:pt x="4275" y="1000"/>
                  </a:moveTo>
                  <a:cubicBezTo>
                    <a:pt x="4168" y="691"/>
                    <a:pt x="4013" y="286"/>
                    <a:pt x="3692" y="203"/>
                  </a:cubicBezTo>
                  <a:cubicBezTo>
                    <a:pt x="3120" y="60"/>
                    <a:pt x="1501" y="0"/>
                    <a:pt x="918" y="131"/>
                  </a:cubicBezTo>
                  <a:cubicBezTo>
                    <a:pt x="525" y="226"/>
                    <a:pt x="251" y="643"/>
                    <a:pt x="132" y="1012"/>
                  </a:cubicBezTo>
                  <a:cubicBezTo>
                    <a:pt x="1" y="1405"/>
                    <a:pt x="13" y="2108"/>
                    <a:pt x="132" y="2465"/>
                  </a:cubicBezTo>
                  <a:cubicBezTo>
                    <a:pt x="239" y="2786"/>
                    <a:pt x="525" y="3120"/>
                    <a:pt x="858" y="3191"/>
                  </a:cubicBezTo>
                  <a:cubicBezTo>
                    <a:pt x="1430" y="3310"/>
                    <a:pt x="2966" y="3298"/>
                    <a:pt x="3561" y="3179"/>
                  </a:cubicBezTo>
                  <a:cubicBezTo>
                    <a:pt x="3930" y="3108"/>
                    <a:pt x="4335" y="2834"/>
                    <a:pt x="4454" y="2477"/>
                  </a:cubicBezTo>
                  <a:cubicBezTo>
                    <a:pt x="4573" y="2120"/>
                    <a:pt x="4406" y="1381"/>
                    <a:pt x="4275" y="1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9;p44">
              <a:extLst>
                <a:ext uri="{FF2B5EF4-FFF2-40B4-BE49-F238E27FC236}">
                  <a16:creationId xmlns:a16="http://schemas.microsoft.com/office/drawing/2014/main" id="{EC234912-0790-370F-FCBF-5CA95E6BB76E}"/>
                </a:ext>
              </a:extLst>
            </p:cNvPr>
            <p:cNvSpPr/>
            <p:nvPr/>
          </p:nvSpPr>
          <p:spPr>
            <a:xfrm>
              <a:off x="2617564" y="3237619"/>
              <a:ext cx="364504" cy="260803"/>
            </a:xfrm>
            <a:custGeom>
              <a:avLst/>
              <a:gdLst/>
              <a:ahLst/>
              <a:cxnLst/>
              <a:rect l="l" t="t" r="r" b="b"/>
              <a:pathLst>
                <a:path w="4394" h="3144" extrusionOk="0">
                  <a:moveTo>
                    <a:pt x="4263" y="846"/>
                  </a:moveTo>
                  <a:cubicBezTo>
                    <a:pt x="4155" y="524"/>
                    <a:pt x="3870" y="191"/>
                    <a:pt x="3536" y="119"/>
                  </a:cubicBezTo>
                  <a:cubicBezTo>
                    <a:pt x="2965" y="0"/>
                    <a:pt x="1405" y="0"/>
                    <a:pt x="834" y="131"/>
                  </a:cubicBezTo>
                  <a:cubicBezTo>
                    <a:pt x="500" y="203"/>
                    <a:pt x="226" y="524"/>
                    <a:pt x="119" y="858"/>
                  </a:cubicBezTo>
                  <a:cubicBezTo>
                    <a:pt x="0" y="1215"/>
                    <a:pt x="0" y="1941"/>
                    <a:pt x="119" y="2298"/>
                  </a:cubicBezTo>
                  <a:cubicBezTo>
                    <a:pt x="226" y="2620"/>
                    <a:pt x="512" y="2953"/>
                    <a:pt x="845" y="3025"/>
                  </a:cubicBezTo>
                  <a:cubicBezTo>
                    <a:pt x="1417" y="3144"/>
                    <a:pt x="2977" y="3132"/>
                    <a:pt x="3548" y="3013"/>
                  </a:cubicBezTo>
                  <a:cubicBezTo>
                    <a:pt x="3882" y="2941"/>
                    <a:pt x="4167" y="2608"/>
                    <a:pt x="4263" y="2286"/>
                  </a:cubicBezTo>
                  <a:cubicBezTo>
                    <a:pt x="4393" y="1929"/>
                    <a:pt x="4382" y="1203"/>
                    <a:pt x="4263" y="846"/>
                  </a:cubicBezTo>
                  <a:close/>
                </a:path>
              </a:pathLst>
            </a:custGeom>
            <a:solidFill>
              <a:srgbClr val="D6D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0;p44">
              <a:extLst>
                <a:ext uri="{FF2B5EF4-FFF2-40B4-BE49-F238E27FC236}">
                  <a16:creationId xmlns:a16="http://schemas.microsoft.com/office/drawing/2014/main" id="{48C61BB4-0473-D5DD-1E93-37AC5A5B1E58}"/>
                </a:ext>
              </a:extLst>
            </p:cNvPr>
            <p:cNvSpPr/>
            <p:nvPr/>
          </p:nvSpPr>
          <p:spPr>
            <a:xfrm>
              <a:off x="3079003" y="3102323"/>
              <a:ext cx="337876" cy="184735"/>
            </a:xfrm>
            <a:custGeom>
              <a:avLst/>
              <a:gdLst/>
              <a:ahLst/>
              <a:cxnLst/>
              <a:rect l="l" t="t" r="r" b="b"/>
              <a:pathLst>
                <a:path w="4073" h="2227" extrusionOk="0">
                  <a:moveTo>
                    <a:pt x="292" y="1424"/>
                  </a:moveTo>
                  <a:lnTo>
                    <a:pt x="310" y="1441"/>
                  </a:lnTo>
                  <a:lnTo>
                    <a:pt x="310" y="1441"/>
                  </a:lnTo>
                  <a:lnTo>
                    <a:pt x="292" y="1424"/>
                  </a:lnTo>
                  <a:close/>
                  <a:moveTo>
                    <a:pt x="3548" y="0"/>
                  </a:moveTo>
                  <a:cubicBezTo>
                    <a:pt x="3417" y="0"/>
                    <a:pt x="3286" y="60"/>
                    <a:pt x="3203" y="155"/>
                  </a:cubicBezTo>
                  <a:cubicBezTo>
                    <a:pt x="3185" y="173"/>
                    <a:pt x="3179" y="176"/>
                    <a:pt x="3176" y="176"/>
                  </a:cubicBezTo>
                  <a:cubicBezTo>
                    <a:pt x="3175" y="176"/>
                    <a:pt x="3174" y="175"/>
                    <a:pt x="3173" y="175"/>
                  </a:cubicBezTo>
                  <a:cubicBezTo>
                    <a:pt x="3172" y="175"/>
                    <a:pt x="3170" y="176"/>
                    <a:pt x="3167" y="179"/>
                  </a:cubicBezTo>
                  <a:cubicBezTo>
                    <a:pt x="3012" y="286"/>
                    <a:pt x="2822" y="334"/>
                    <a:pt x="2655" y="417"/>
                  </a:cubicBezTo>
                  <a:cubicBezTo>
                    <a:pt x="2191" y="655"/>
                    <a:pt x="1703" y="869"/>
                    <a:pt x="1191" y="1048"/>
                  </a:cubicBezTo>
                  <a:cubicBezTo>
                    <a:pt x="929" y="1143"/>
                    <a:pt x="667" y="1227"/>
                    <a:pt x="393" y="1262"/>
                  </a:cubicBezTo>
                  <a:cubicBezTo>
                    <a:pt x="357" y="1274"/>
                    <a:pt x="298" y="1274"/>
                    <a:pt x="298" y="1274"/>
                  </a:cubicBezTo>
                  <a:cubicBezTo>
                    <a:pt x="214" y="1274"/>
                    <a:pt x="131" y="1274"/>
                    <a:pt x="60" y="1262"/>
                  </a:cubicBezTo>
                  <a:cubicBezTo>
                    <a:pt x="36" y="1262"/>
                    <a:pt x="36" y="1262"/>
                    <a:pt x="0" y="1250"/>
                  </a:cubicBezTo>
                  <a:lnTo>
                    <a:pt x="0" y="1250"/>
                  </a:lnTo>
                  <a:cubicBezTo>
                    <a:pt x="131" y="1560"/>
                    <a:pt x="238" y="1881"/>
                    <a:pt x="274" y="2227"/>
                  </a:cubicBezTo>
                  <a:cubicBezTo>
                    <a:pt x="607" y="2227"/>
                    <a:pt x="929" y="2131"/>
                    <a:pt x="1250" y="2024"/>
                  </a:cubicBezTo>
                  <a:cubicBezTo>
                    <a:pt x="1857" y="1834"/>
                    <a:pt x="2453" y="1584"/>
                    <a:pt x="3024" y="1286"/>
                  </a:cubicBezTo>
                  <a:cubicBezTo>
                    <a:pt x="3191" y="1203"/>
                    <a:pt x="3393" y="1143"/>
                    <a:pt x="3560" y="1048"/>
                  </a:cubicBezTo>
                  <a:cubicBezTo>
                    <a:pt x="3870" y="881"/>
                    <a:pt x="4072" y="607"/>
                    <a:pt x="4001" y="334"/>
                  </a:cubicBezTo>
                  <a:cubicBezTo>
                    <a:pt x="3941" y="143"/>
                    <a:pt x="3751" y="12"/>
                    <a:pt x="3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1;p44">
              <a:extLst>
                <a:ext uri="{FF2B5EF4-FFF2-40B4-BE49-F238E27FC236}">
                  <a16:creationId xmlns:a16="http://schemas.microsoft.com/office/drawing/2014/main" id="{87C2C1CE-063A-30C3-3B74-634D7E41B008}"/>
                </a:ext>
              </a:extLst>
            </p:cNvPr>
            <p:cNvSpPr/>
            <p:nvPr/>
          </p:nvSpPr>
          <p:spPr>
            <a:xfrm>
              <a:off x="3249673" y="2981792"/>
              <a:ext cx="379353" cy="314141"/>
            </a:xfrm>
            <a:custGeom>
              <a:avLst/>
              <a:gdLst/>
              <a:ahLst/>
              <a:cxnLst/>
              <a:rect l="l" t="t" r="r" b="b"/>
              <a:pathLst>
                <a:path w="4573" h="3787" extrusionOk="0">
                  <a:moveTo>
                    <a:pt x="3929" y="596"/>
                  </a:moveTo>
                  <a:cubicBezTo>
                    <a:pt x="3727" y="334"/>
                    <a:pt x="3453" y="1"/>
                    <a:pt x="3120" y="24"/>
                  </a:cubicBezTo>
                  <a:cubicBezTo>
                    <a:pt x="2536" y="60"/>
                    <a:pt x="988" y="525"/>
                    <a:pt x="464" y="834"/>
                  </a:cubicBezTo>
                  <a:cubicBezTo>
                    <a:pt x="131" y="1037"/>
                    <a:pt x="0" y="1525"/>
                    <a:pt x="0" y="1918"/>
                  </a:cubicBezTo>
                  <a:cubicBezTo>
                    <a:pt x="0" y="2334"/>
                    <a:pt x="226" y="2989"/>
                    <a:pt x="464" y="3287"/>
                  </a:cubicBezTo>
                  <a:cubicBezTo>
                    <a:pt x="667" y="3561"/>
                    <a:pt x="1036" y="3787"/>
                    <a:pt x="1381" y="3751"/>
                  </a:cubicBezTo>
                  <a:cubicBezTo>
                    <a:pt x="1953" y="3680"/>
                    <a:pt x="3405" y="3192"/>
                    <a:pt x="3941" y="2894"/>
                  </a:cubicBezTo>
                  <a:cubicBezTo>
                    <a:pt x="4274" y="2703"/>
                    <a:pt x="4572" y="2322"/>
                    <a:pt x="4572" y="1941"/>
                  </a:cubicBezTo>
                  <a:cubicBezTo>
                    <a:pt x="4560" y="1560"/>
                    <a:pt x="4179" y="917"/>
                    <a:pt x="3929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2;p44">
              <a:extLst>
                <a:ext uri="{FF2B5EF4-FFF2-40B4-BE49-F238E27FC236}">
                  <a16:creationId xmlns:a16="http://schemas.microsoft.com/office/drawing/2014/main" id="{7F15B9F4-77E7-D8FF-4B54-8D4AC93D9370}"/>
                </a:ext>
              </a:extLst>
            </p:cNvPr>
            <p:cNvSpPr/>
            <p:nvPr/>
          </p:nvSpPr>
          <p:spPr>
            <a:xfrm>
              <a:off x="3262448" y="2970925"/>
              <a:ext cx="364587" cy="305265"/>
            </a:xfrm>
            <a:custGeom>
              <a:avLst/>
              <a:gdLst/>
              <a:ahLst/>
              <a:cxnLst/>
              <a:rect l="l" t="t" r="r" b="b"/>
              <a:pathLst>
                <a:path w="4395" h="3680" extrusionOk="0">
                  <a:moveTo>
                    <a:pt x="3930" y="489"/>
                  </a:moveTo>
                  <a:cubicBezTo>
                    <a:pt x="3728" y="215"/>
                    <a:pt x="3358" y="1"/>
                    <a:pt x="3025" y="36"/>
                  </a:cubicBezTo>
                  <a:cubicBezTo>
                    <a:pt x="2442" y="108"/>
                    <a:pt x="965" y="596"/>
                    <a:pt x="453" y="894"/>
                  </a:cubicBezTo>
                  <a:cubicBezTo>
                    <a:pt x="168" y="1072"/>
                    <a:pt x="1" y="1477"/>
                    <a:pt x="1" y="1810"/>
                  </a:cubicBezTo>
                  <a:cubicBezTo>
                    <a:pt x="1" y="2191"/>
                    <a:pt x="227" y="2882"/>
                    <a:pt x="465" y="3180"/>
                  </a:cubicBezTo>
                  <a:cubicBezTo>
                    <a:pt x="668" y="3453"/>
                    <a:pt x="1037" y="3680"/>
                    <a:pt x="1382" y="3644"/>
                  </a:cubicBezTo>
                  <a:cubicBezTo>
                    <a:pt x="1953" y="3573"/>
                    <a:pt x="3442" y="3072"/>
                    <a:pt x="3942" y="2787"/>
                  </a:cubicBezTo>
                  <a:cubicBezTo>
                    <a:pt x="4239" y="2608"/>
                    <a:pt x="4394" y="2203"/>
                    <a:pt x="4394" y="1870"/>
                  </a:cubicBezTo>
                  <a:cubicBezTo>
                    <a:pt x="4394" y="1489"/>
                    <a:pt x="4168" y="798"/>
                    <a:pt x="3930" y="489"/>
                  </a:cubicBezTo>
                  <a:close/>
                </a:path>
              </a:pathLst>
            </a:custGeom>
            <a:solidFill>
              <a:srgbClr val="D6D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53;p44">
              <a:extLst>
                <a:ext uri="{FF2B5EF4-FFF2-40B4-BE49-F238E27FC236}">
                  <a16:creationId xmlns:a16="http://schemas.microsoft.com/office/drawing/2014/main" id="{13C0AF39-AEF4-695C-DDA4-69B750161E3D}"/>
                </a:ext>
              </a:extLst>
            </p:cNvPr>
            <p:cNvSpPr/>
            <p:nvPr/>
          </p:nvSpPr>
          <p:spPr>
            <a:xfrm>
              <a:off x="2210592" y="2544297"/>
              <a:ext cx="973975" cy="433676"/>
            </a:xfrm>
            <a:custGeom>
              <a:avLst/>
              <a:gdLst/>
              <a:ahLst/>
              <a:cxnLst/>
              <a:rect l="l" t="t" r="r" b="b"/>
              <a:pathLst>
                <a:path w="11741" h="5228" extrusionOk="0">
                  <a:moveTo>
                    <a:pt x="362" y="4603"/>
                  </a:moveTo>
                  <a:cubicBezTo>
                    <a:pt x="363" y="4607"/>
                    <a:pt x="366" y="4612"/>
                    <a:pt x="370" y="4620"/>
                  </a:cubicBezTo>
                  <a:lnTo>
                    <a:pt x="370" y="4656"/>
                  </a:lnTo>
                  <a:cubicBezTo>
                    <a:pt x="370" y="4641"/>
                    <a:pt x="365" y="4621"/>
                    <a:pt x="362" y="4603"/>
                  </a:cubicBezTo>
                  <a:close/>
                  <a:moveTo>
                    <a:pt x="370" y="4667"/>
                  </a:moveTo>
                  <a:cubicBezTo>
                    <a:pt x="370" y="4667"/>
                    <a:pt x="382" y="4727"/>
                    <a:pt x="370" y="4775"/>
                  </a:cubicBezTo>
                  <a:cubicBezTo>
                    <a:pt x="370" y="4739"/>
                    <a:pt x="370" y="4703"/>
                    <a:pt x="370" y="4667"/>
                  </a:cubicBezTo>
                  <a:close/>
                  <a:moveTo>
                    <a:pt x="11133" y="0"/>
                  </a:moveTo>
                  <a:cubicBezTo>
                    <a:pt x="10621" y="631"/>
                    <a:pt x="9919" y="1119"/>
                    <a:pt x="9216" y="1548"/>
                  </a:cubicBezTo>
                  <a:cubicBezTo>
                    <a:pt x="7430" y="2643"/>
                    <a:pt x="5418" y="3143"/>
                    <a:pt x="3442" y="3679"/>
                  </a:cubicBezTo>
                  <a:cubicBezTo>
                    <a:pt x="2620" y="3905"/>
                    <a:pt x="1810" y="4167"/>
                    <a:pt x="977" y="4239"/>
                  </a:cubicBezTo>
                  <a:cubicBezTo>
                    <a:pt x="745" y="4266"/>
                    <a:pt x="513" y="4279"/>
                    <a:pt x="286" y="4279"/>
                  </a:cubicBezTo>
                  <a:cubicBezTo>
                    <a:pt x="210" y="4279"/>
                    <a:pt x="135" y="4278"/>
                    <a:pt x="60" y="4275"/>
                  </a:cubicBezTo>
                  <a:cubicBezTo>
                    <a:pt x="36" y="4263"/>
                    <a:pt x="13" y="4263"/>
                    <a:pt x="1" y="4251"/>
                  </a:cubicBezTo>
                  <a:lnTo>
                    <a:pt x="1" y="4251"/>
                  </a:lnTo>
                  <a:cubicBezTo>
                    <a:pt x="84" y="4584"/>
                    <a:pt x="179" y="4917"/>
                    <a:pt x="275" y="5227"/>
                  </a:cubicBezTo>
                  <a:cubicBezTo>
                    <a:pt x="548" y="5227"/>
                    <a:pt x="834" y="5203"/>
                    <a:pt x="1108" y="5179"/>
                  </a:cubicBezTo>
                  <a:cubicBezTo>
                    <a:pt x="1739" y="5108"/>
                    <a:pt x="2358" y="4953"/>
                    <a:pt x="2977" y="4787"/>
                  </a:cubicBezTo>
                  <a:cubicBezTo>
                    <a:pt x="5180" y="4191"/>
                    <a:pt x="7633" y="3620"/>
                    <a:pt x="9680" y="2370"/>
                  </a:cubicBezTo>
                  <a:cubicBezTo>
                    <a:pt x="10431" y="1917"/>
                    <a:pt x="11157" y="1405"/>
                    <a:pt x="11740" y="762"/>
                  </a:cubicBezTo>
                  <a:cubicBezTo>
                    <a:pt x="11443" y="488"/>
                    <a:pt x="11240" y="322"/>
                    <a:pt x="11228" y="310"/>
                  </a:cubicBezTo>
                  <a:cubicBezTo>
                    <a:pt x="11193" y="215"/>
                    <a:pt x="11169" y="107"/>
                    <a:pt x="11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54;p44">
              <a:extLst>
                <a:ext uri="{FF2B5EF4-FFF2-40B4-BE49-F238E27FC236}">
                  <a16:creationId xmlns:a16="http://schemas.microsoft.com/office/drawing/2014/main" id="{3C044533-2C5D-FC98-9AE3-3D0B849AE711}"/>
                </a:ext>
              </a:extLst>
            </p:cNvPr>
            <p:cNvSpPr/>
            <p:nvPr/>
          </p:nvSpPr>
          <p:spPr>
            <a:xfrm>
              <a:off x="2573101" y="2662754"/>
              <a:ext cx="381344" cy="322105"/>
            </a:xfrm>
            <a:custGeom>
              <a:avLst/>
              <a:gdLst/>
              <a:ahLst/>
              <a:cxnLst/>
              <a:rect l="l" t="t" r="r" b="b"/>
              <a:pathLst>
                <a:path w="4597" h="3883" extrusionOk="0">
                  <a:moveTo>
                    <a:pt x="3906" y="584"/>
                  </a:moveTo>
                  <a:cubicBezTo>
                    <a:pt x="3691" y="334"/>
                    <a:pt x="3394" y="1"/>
                    <a:pt x="3060" y="37"/>
                  </a:cubicBezTo>
                  <a:cubicBezTo>
                    <a:pt x="2489" y="108"/>
                    <a:pt x="953" y="620"/>
                    <a:pt x="441" y="953"/>
                  </a:cubicBezTo>
                  <a:cubicBezTo>
                    <a:pt x="119" y="1168"/>
                    <a:pt x="0" y="1668"/>
                    <a:pt x="24" y="2061"/>
                  </a:cubicBezTo>
                  <a:cubicBezTo>
                    <a:pt x="36" y="2466"/>
                    <a:pt x="286" y="3108"/>
                    <a:pt x="524" y="3406"/>
                  </a:cubicBezTo>
                  <a:cubicBezTo>
                    <a:pt x="750" y="3680"/>
                    <a:pt x="1131" y="3882"/>
                    <a:pt x="1465" y="3835"/>
                  </a:cubicBezTo>
                  <a:cubicBezTo>
                    <a:pt x="2036" y="3740"/>
                    <a:pt x="3465" y="3192"/>
                    <a:pt x="3989" y="2870"/>
                  </a:cubicBezTo>
                  <a:cubicBezTo>
                    <a:pt x="4310" y="2680"/>
                    <a:pt x="4596" y="2287"/>
                    <a:pt x="4584" y="1906"/>
                  </a:cubicBezTo>
                  <a:cubicBezTo>
                    <a:pt x="4572" y="1525"/>
                    <a:pt x="4156" y="894"/>
                    <a:pt x="390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55;p44">
              <a:extLst>
                <a:ext uri="{FF2B5EF4-FFF2-40B4-BE49-F238E27FC236}">
                  <a16:creationId xmlns:a16="http://schemas.microsoft.com/office/drawing/2014/main" id="{31F91988-F0C4-F5C0-FA25-BF6A18A77A33}"/>
                </a:ext>
              </a:extLst>
            </p:cNvPr>
            <p:cNvSpPr/>
            <p:nvPr/>
          </p:nvSpPr>
          <p:spPr>
            <a:xfrm>
              <a:off x="2585959" y="2651887"/>
              <a:ext cx="366495" cy="313229"/>
            </a:xfrm>
            <a:custGeom>
              <a:avLst/>
              <a:gdLst/>
              <a:ahLst/>
              <a:cxnLst/>
              <a:rect l="l" t="t" r="r" b="b"/>
              <a:pathLst>
                <a:path w="4418" h="3776" extrusionOk="0">
                  <a:moveTo>
                    <a:pt x="3893" y="477"/>
                  </a:moveTo>
                  <a:cubicBezTo>
                    <a:pt x="3679" y="215"/>
                    <a:pt x="3298" y="1"/>
                    <a:pt x="2965" y="61"/>
                  </a:cubicBezTo>
                  <a:cubicBezTo>
                    <a:pt x="2381" y="144"/>
                    <a:pt x="917" y="692"/>
                    <a:pt x="429" y="1013"/>
                  </a:cubicBezTo>
                  <a:cubicBezTo>
                    <a:pt x="143" y="1192"/>
                    <a:pt x="0" y="1596"/>
                    <a:pt x="12" y="1942"/>
                  </a:cubicBezTo>
                  <a:cubicBezTo>
                    <a:pt x="24" y="2323"/>
                    <a:pt x="286" y="3001"/>
                    <a:pt x="524" y="3299"/>
                  </a:cubicBezTo>
                  <a:cubicBezTo>
                    <a:pt x="738" y="3561"/>
                    <a:pt x="1119" y="3775"/>
                    <a:pt x="1453" y="3716"/>
                  </a:cubicBezTo>
                  <a:cubicBezTo>
                    <a:pt x="2036" y="3632"/>
                    <a:pt x="3489" y="3073"/>
                    <a:pt x="3977" y="2763"/>
                  </a:cubicBezTo>
                  <a:cubicBezTo>
                    <a:pt x="4274" y="2585"/>
                    <a:pt x="4417" y="2168"/>
                    <a:pt x="4405" y="1835"/>
                  </a:cubicBezTo>
                  <a:cubicBezTo>
                    <a:pt x="4393" y="1454"/>
                    <a:pt x="4132" y="775"/>
                    <a:pt x="3893" y="477"/>
                  </a:cubicBezTo>
                  <a:close/>
                </a:path>
              </a:pathLst>
            </a:custGeom>
            <a:solidFill>
              <a:srgbClr val="D6DF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6;p44">
              <a:extLst>
                <a:ext uri="{FF2B5EF4-FFF2-40B4-BE49-F238E27FC236}">
                  <a16:creationId xmlns:a16="http://schemas.microsoft.com/office/drawing/2014/main" id="{062E7961-2316-A06E-8A2E-3A38B7399678}"/>
                </a:ext>
              </a:extLst>
            </p:cNvPr>
            <p:cNvSpPr/>
            <p:nvPr/>
          </p:nvSpPr>
          <p:spPr>
            <a:xfrm>
              <a:off x="2180978" y="2801037"/>
              <a:ext cx="564011" cy="386642"/>
            </a:xfrm>
            <a:custGeom>
              <a:avLst/>
              <a:gdLst/>
              <a:ahLst/>
              <a:cxnLst/>
              <a:rect l="l" t="t" r="r" b="b"/>
              <a:pathLst>
                <a:path w="6799" h="4661" extrusionOk="0">
                  <a:moveTo>
                    <a:pt x="6323" y="1"/>
                  </a:moveTo>
                  <a:cubicBezTo>
                    <a:pt x="6311" y="1"/>
                    <a:pt x="6287" y="1"/>
                    <a:pt x="6227" y="13"/>
                  </a:cubicBezTo>
                  <a:cubicBezTo>
                    <a:pt x="6025" y="60"/>
                    <a:pt x="5870" y="251"/>
                    <a:pt x="5858" y="465"/>
                  </a:cubicBezTo>
                  <a:lnTo>
                    <a:pt x="5858" y="489"/>
                  </a:lnTo>
                  <a:cubicBezTo>
                    <a:pt x="5870" y="715"/>
                    <a:pt x="5739" y="930"/>
                    <a:pt x="5608" y="1120"/>
                  </a:cubicBezTo>
                  <a:cubicBezTo>
                    <a:pt x="5096" y="1942"/>
                    <a:pt x="4275" y="2608"/>
                    <a:pt x="3418" y="3120"/>
                  </a:cubicBezTo>
                  <a:cubicBezTo>
                    <a:pt x="2941" y="3406"/>
                    <a:pt x="2441" y="3644"/>
                    <a:pt x="1906" y="3704"/>
                  </a:cubicBezTo>
                  <a:cubicBezTo>
                    <a:pt x="1857" y="3711"/>
                    <a:pt x="1808" y="3714"/>
                    <a:pt x="1759" y="3714"/>
                  </a:cubicBezTo>
                  <a:cubicBezTo>
                    <a:pt x="1554" y="3714"/>
                    <a:pt x="1349" y="3648"/>
                    <a:pt x="1215" y="3466"/>
                  </a:cubicBezTo>
                  <a:cubicBezTo>
                    <a:pt x="1155" y="3382"/>
                    <a:pt x="1120" y="3299"/>
                    <a:pt x="1084" y="3204"/>
                  </a:cubicBezTo>
                  <a:cubicBezTo>
                    <a:pt x="798" y="2739"/>
                    <a:pt x="620" y="2120"/>
                    <a:pt x="453" y="1477"/>
                  </a:cubicBezTo>
                  <a:cubicBezTo>
                    <a:pt x="393" y="1489"/>
                    <a:pt x="334" y="1525"/>
                    <a:pt x="286" y="1584"/>
                  </a:cubicBezTo>
                  <a:cubicBezTo>
                    <a:pt x="203" y="1680"/>
                    <a:pt x="167" y="1858"/>
                    <a:pt x="167" y="1858"/>
                  </a:cubicBezTo>
                  <a:cubicBezTo>
                    <a:pt x="108" y="2239"/>
                    <a:pt x="1" y="2644"/>
                    <a:pt x="36" y="3025"/>
                  </a:cubicBezTo>
                  <a:cubicBezTo>
                    <a:pt x="108" y="3561"/>
                    <a:pt x="334" y="4097"/>
                    <a:pt x="763" y="4382"/>
                  </a:cubicBezTo>
                  <a:cubicBezTo>
                    <a:pt x="1046" y="4577"/>
                    <a:pt x="1390" y="4660"/>
                    <a:pt x="1733" y="4660"/>
                  </a:cubicBezTo>
                  <a:cubicBezTo>
                    <a:pt x="1851" y="4660"/>
                    <a:pt x="1969" y="4651"/>
                    <a:pt x="2084" y="4632"/>
                  </a:cubicBezTo>
                  <a:cubicBezTo>
                    <a:pt x="2668" y="4561"/>
                    <a:pt x="3203" y="4323"/>
                    <a:pt x="3715" y="4037"/>
                  </a:cubicBezTo>
                  <a:cubicBezTo>
                    <a:pt x="4692" y="3501"/>
                    <a:pt x="5596" y="2763"/>
                    <a:pt x="6251" y="1858"/>
                  </a:cubicBezTo>
                  <a:cubicBezTo>
                    <a:pt x="6537" y="1465"/>
                    <a:pt x="6799" y="1013"/>
                    <a:pt x="6799" y="525"/>
                  </a:cubicBezTo>
                  <a:cubicBezTo>
                    <a:pt x="6799" y="310"/>
                    <a:pt x="6680" y="108"/>
                    <a:pt x="6489" y="37"/>
                  </a:cubicBezTo>
                  <a:cubicBezTo>
                    <a:pt x="6442" y="13"/>
                    <a:pt x="6430" y="13"/>
                    <a:pt x="6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57;p44">
              <a:extLst>
                <a:ext uri="{FF2B5EF4-FFF2-40B4-BE49-F238E27FC236}">
                  <a16:creationId xmlns:a16="http://schemas.microsoft.com/office/drawing/2014/main" id="{2DE5DD5E-5BB6-C4D2-815C-FC2120F2D673}"/>
                </a:ext>
              </a:extLst>
            </p:cNvPr>
            <p:cNvSpPr/>
            <p:nvPr/>
          </p:nvSpPr>
          <p:spPr>
            <a:xfrm>
              <a:off x="2800229" y="2492949"/>
              <a:ext cx="581846" cy="369056"/>
            </a:xfrm>
            <a:custGeom>
              <a:avLst/>
              <a:gdLst/>
              <a:ahLst/>
              <a:cxnLst/>
              <a:rect l="l" t="t" r="r" b="b"/>
              <a:pathLst>
                <a:path w="7014" h="4449" extrusionOk="0">
                  <a:moveTo>
                    <a:pt x="4227" y="0"/>
                  </a:moveTo>
                  <a:cubicBezTo>
                    <a:pt x="4221" y="6"/>
                    <a:pt x="4213" y="6"/>
                    <a:pt x="4198" y="6"/>
                  </a:cubicBezTo>
                  <a:cubicBezTo>
                    <a:pt x="4183" y="6"/>
                    <a:pt x="4162" y="6"/>
                    <a:pt x="4132" y="12"/>
                  </a:cubicBezTo>
                  <a:cubicBezTo>
                    <a:pt x="4037" y="36"/>
                    <a:pt x="3954" y="83"/>
                    <a:pt x="3894" y="155"/>
                  </a:cubicBezTo>
                  <a:cubicBezTo>
                    <a:pt x="3977" y="417"/>
                    <a:pt x="4049" y="691"/>
                    <a:pt x="4120" y="953"/>
                  </a:cubicBezTo>
                  <a:cubicBezTo>
                    <a:pt x="4716" y="1262"/>
                    <a:pt x="5287" y="1607"/>
                    <a:pt x="5728" y="2084"/>
                  </a:cubicBezTo>
                  <a:cubicBezTo>
                    <a:pt x="5871" y="2250"/>
                    <a:pt x="6013" y="2429"/>
                    <a:pt x="5978" y="2619"/>
                  </a:cubicBezTo>
                  <a:cubicBezTo>
                    <a:pt x="5954" y="2774"/>
                    <a:pt x="5799" y="2893"/>
                    <a:pt x="5644" y="2989"/>
                  </a:cubicBezTo>
                  <a:cubicBezTo>
                    <a:pt x="5180" y="3274"/>
                    <a:pt x="4620" y="3381"/>
                    <a:pt x="4073" y="3441"/>
                  </a:cubicBezTo>
                  <a:cubicBezTo>
                    <a:pt x="3749" y="3482"/>
                    <a:pt x="3420" y="3505"/>
                    <a:pt x="3090" y="3505"/>
                  </a:cubicBezTo>
                  <a:cubicBezTo>
                    <a:pt x="2265" y="3505"/>
                    <a:pt x="1441" y="3359"/>
                    <a:pt x="727" y="2977"/>
                  </a:cubicBezTo>
                  <a:cubicBezTo>
                    <a:pt x="663" y="2943"/>
                    <a:pt x="593" y="2927"/>
                    <a:pt x="522" y="2927"/>
                  </a:cubicBezTo>
                  <a:cubicBezTo>
                    <a:pt x="342" y="2927"/>
                    <a:pt x="161" y="3029"/>
                    <a:pt x="84" y="3191"/>
                  </a:cubicBezTo>
                  <a:cubicBezTo>
                    <a:pt x="1" y="3370"/>
                    <a:pt x="36" y="3596"/>
                    <a:pt x="179" y="3739"/>
                  </a:cubicBezTo>
                  <a:cubicBezTo>
                    <a:pt x="215" y="3762"/>
                    <a:pt x="263" y="3798"/>
                    <a:pt x="263" y="3798"/>
                  </a:cubicBezTo>
                  <a:cubicBezTo>
                    <a:pt x="394" y="3882"/>
                    <a:pt x="525" y="3941"/>
                    <a:pt x="656" y="4001"/>
                  </a:cubicBezTo>
                  <a:cubicBezTo>
                    <a:pt x="1414" y="4333"/>
                    <a:pt x="2273" y="4448"/>
                    <a:pt x="3129" y="4448"/>
                  </a:cubicBezTo>
                  <a:cubicBezTo>
                    <a:pt x="3253" y="4448"/>
                    <a:pt x="3377" y="4446"/>
                    <a:pt x="3501" y="4441"/>
                  </a:cubicBezTo>
                  <a:cubicBezTo>
                    <a:pt x="4311" y="4405"/>
                    <a:pt x="5120" y="4286"/>
                    <a:pt x="5847" y="3953"/>
                  </a:cubicBezTo>
                  <a:cubicBezTo>
                    <a:pt x="6287" y="3751"/>
                    <a:pt x="6740" y="3393"/>
                    <a:pt x="6883" y="2917"/>
                  </a:cubicBezTo>
                  <a:cubicBezTo>
                    <a:pt x="7014" y="2477"/>
                    <a:pt x="6847" y="2000"/>
                    <a:pt x="6585" y="1643"/>
                  </a:cubicBezTo>
                  <a:cubicBezTo>
                    <a:pt x="6097" y="988"/>
                    <a:pt x="5347" y="536"/>
                    <a:pt x="4608" y="143"/>
                  </a:cubicBezTo>
                  <a:cubicBezTo>
                    <a:pt x="4549" y="107"/>
                    <a:pt x="4489" y="72"/>
                    <a:pt x="4430" y="48"/>
                  </a:cubicBezTo>
                  <a:cubicBezTo>
                    <a:pt x="4370" y="24"/>
                    <a:pt x="4358" y="12"/>
                    <a:pt x="4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58;p44">
              <a:extLst>
                <a:ext uri="{FF2B5EF4-FFF2-40B4-BE49-F238E27FC236}">
                  <a16:creationId xmlns:a16="http://schemas.microsoft.com/office/drawing/2014/main" id="{3F0D3F3E-CCEB-1B0E-DA5C-D50641F5D683}"/>
                </a:ext>
              </a:extLst>
            </p:cNvPr>
            <p:cNvSpPr/>
            <p:nvPr/>
          </p:nvSpPr>
          <p:spPr>
            <a:xfrm>
              <a:off x="1439204" y="878100"/>
              <a:ext cx="1491531" cy="1379832"/>
            </a:xfrm>
            <a:custGeom>
              <a:avLst/>
              <a:gdLst/>
              <a:ahLst/>
              <a:cxnLst/>
              <a:rect l="l" t="t" r="r" b="b"/>
              <a:pathLst>
                <a:path w="17980" h="16634" extrusionOk="0">
                  <a:moveTo>
                    <a:pt x="1608" y="11121"/>
                  </a:moveTo>
                  <a:cubicBezTo>
                    <a:pt x="1584" y="11061"/>
                    <a:pt x="1561" y="11002"/>
                    <a:pt x="1537" y="10942"/>
                  </a:cubicBezTo>
                  <a:cubicBezTo>
                    <a:pt x="1" y="7001"/>
                    <a:pt x="2168" y="2465"/>
                    <a:pt x="6371" y="834"/>
                  </a:cubicBezTo>
                  <a:cubicBezTo>
                    <a:pt x="8514" y="0"/>
                    <a:pt x="10776" y="84"/>
                    <a:pt x="12681" y="893"/>
                  </a:cubicBezTo>
                  <a:cubicBezTo>
                    <a:pt x="14050" y="1334"/>
                    <a:pt x="15015" y="2144"/>
                    <a:pt x="15777" y="3120"/>
                  </a:cubicBezTo>
                  <a:cubicBezTo>
                    <a:pt x="16836" y="4489"/>
                    <a:pt x="17932" y="7585"/>
                    <a:pt x="17956" y="9311"/>
                  </a:cubicBezTo>
                  <a:cubicBezTo>
                    <a:pt x="17979" y="10859"/>
                    <a:pt x="17229" y="12621"/>
                    <a:pt x="15955" y="13502"/>
                  </a:cubicBezTo>
                  <a:cubicBezTo>
                    <a:pt x="14193" y="14693"/>
                    <a:pt x="9538" y="16336"/>
                    <a:pt x="7419" y="16502"/>
                  </a:cubicBezTo>
                  <a:cubicBezTo>
                    <a:pt x="5883" y="16633"/>
                    <a:pt x="4180" y="15729"/>
                    <a:pt x="3228" y="14502"/>
                  </a:cubicBezTo>
                  <a:cubicBezTo>
                    <a:pt x="2632" y="13740"/>
                    <a:pt x="2037" y="12431"/>
                    <a:pt x="1608" y="11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59;p44">
              <a:extLst>
                <a:ext uri="{FF2B5EF4-FFF2-40B4-BE49-F238E27FC236}">
                  <a16:creationId xmlns:a16="http://schemas.microsoft.com/office/drawing/2014/main" id="{5AC6FA19-C72B-7C64-50D4-37BABCEE0630}"/>
                </a:ext>
              </a:extLst>
            </p:cNvPr>
            <p:cNvSpPr/>
            <p:nvPr/>
          </p:nvSpPr>
          <p:spPr>
            <a:xfrm>
              <a:off x="1543892" y="1037121"/>
              <a:ext cx="1301896" cy="994600"/>
            </a:xfrm>
            <a:custGeom>
              <a:avLst/>
              <a:gdLst/>
              <a:ahLst/>
              <a:cxnLst/>
              <a:rect l="l" t="t" r="r" b="b"/>
              <a:pathLst>
                <a:path w="15694" h="11990" extrusionOk="0">
                  <a:moveTo>
                    <a:pt x="608" y="7346"/>
                  </a:moveTo>
                  <a:cubicBezTo>
                    <a:pt x="537" y="7001"/>
                    <a:pt x="513" y="6668"/>
                    <a:pt x="513" y="6394"/>
                  </a:cubicBezTo>
                  <a:cubicBezTo>
                    <a:pt x="525" y="5156"/>
                    <a:pt x="1323" y="3525"/>
                    <a:pt x="2430" y="2786"/>
                  </a:cubicBezTo>
                  <a:cubicBezTo>
                    <a:pt x="4371" y="1512"/>
                    <a:pt x="8562" y="0"/>
                    <a:pt x="10645" y="72"/>
                  </a:cubicBezTo>
                  <a:cubicBezTo>
                    <a:pt x="12419" y="131"/>
                    <a:pt x="13193" y="619"/>
                    <a:pt x="13955" y="1417"/>
                  </a:cubicBezTo>
                  <a:cubicBezTo>
                    <a:pt x="14146" y="1608"/>
                    <a:pt x="14324" y="1858"/>
                    <a:pt x="14503" y="2132"/>
                  </a:cubicBezTo>
                  <a:cubicBezTo>
                    <a:pt x="14527" y="2120"/>
                    <a:pt x="14539" y="2108"/>
                    <a:pt x="14562" y="2108"/>
                  </a:cubicBezTo>
                  <a:cubicBezTo>
                    <a:pt x="14800" y="2036"/>
                    <a:pt x="15170" y="2429"/>
                    <a:pt x="15384" y="3001"/>
                  </a:cubicBezTo>
                  <a:cubicBezTo>
                    <a:pt x="15586" y="3513"/>
                    <a:pt x="15598" y="3989"/>
                    <a:pt x="15431" y="4132"/>
                  </a:cubicBezTo>
                  <a:cubicBezTo>
                    <a:pt x="15598" y="4679"/>
                    <a:pt x="15693" y="5215"/>
                    <a:pt x="15658" y="5656"/>
                  </a:cubicBezTo>
                  <a:cubicBezTo>
                    <a:pt x="15562" y="6763"/>
                    <a:pt x="14872" y="8239"/>
                    <a:pt x="13646" y="8966"/>
                  </a:cubicBezTo>
                  <a:cubicBezTo>
                    <a:pt x="11955" y="9966"/>
                    <a:pt x="7609" y="11502"/>
                    <a:pt x="5668" y="11776"/>
                  </a:cubicBezTo>
                  <a:cubicBezTo>
                    <a:pt x="4252" y="11990"/>
                    <a:pt x="2787" y="11466"/>
                    <a:pt x="2025" y="10668"/>
                  </a:cubicBezTo>
                  <a:cubicBezTo>
                    <a:pt x="1906" y="10549"/>
                    <a:pt x="1799" y="10406"/>
                    <a:pt x="1692" y="10252"/>
                  </a:cubicBezTo>
                  <a:cubicBezTo>
                    <a:pt x="1596" y="10121"/>
                    <a:pt x="1513" y="9966"/>
                    <a:pt x="1430" y="9799"/>
                  </a:cubicBezTo>
                  <a:cubicBezTo>
                    <a:pt x="1382" y="9847"/>
                    <a:pt x="1346" y="9871"/>
                    <a:pt x="1287" y="9894"/>
                  </a:cubicBezTo>
                  <a:cubicBezTo>
                    <a:pt x="953" y="10002"/>
                    <a:pt x="489" y="9525"/>
                    <a:pt x="251" y="8835"/>
                  </a:cubicBezTo>
                  <a:cubicBezTo>
                    <a:pt x="1" y="8132"/>
                    <a:pt x="72" y="7466"/>
                    <a:pt x="406" y="7346"/>
                  </a:cubicBezTo>
                  <a:cubicBezTo>
                    <a:pt x="465" y="7335"/>
                    <a:pt x="537" y="7323"/>
                    <a:pt x="608" y="73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60;p44">
              <a:extLst>
                <a:ext uri="{FF2B5EF4-FFF2-40B4-BE49-F238E27FC236}">
                  <a16:creationId xmlns:a16="http://schemas.microsoft.com/office/drawing/2014/main" id="{A097E26F-9212-FBC7-6000-D553E394D900}"/>
                </a:ext>
              </a:extLst>
            </p:cNvPr>
            <p:cNvSpPr/>
            <p:nvPr/>
          </p:nvSpPr>
          <p:spPr>
            <a:xfrm>
              <a:off x="1514277" y="1392659"/>
              <a:ext cx="1410484" cy="865278"/>
            </a:xfrm>
            <a:custGeom>
              <a:avLst/>
              <a:gdLst/>
              <a:ahLst/>
              <a:cxnLst/>
              <a:rect l="l" t="t" r="r" b="b"/>
              <a:pathLst>
                <a:path w="17003" h="10431" extrusionOk="0">
                  <a:moveTo>
                    <a:pt x="441" y="1"/>
                  </a:moveTo>
                  <a:cubicBezTo>
                    <a:pt x="251" y="1251"/>
                    <a:pt x="358" y="2560"/>
                    <a:pt x="846" y="3799"/>
                  </a:cubicBezTo>
                  <a:cubicBezTo>
                    <a:pt x="870" y="3858"/>
                    <a:pt x="894" y="3918"/>
                    <a:pt x="918" y="3977"/>
                  </a:cubicBezTo>
                  <a:cubicBezTo>
                    <a:pt x="1334" y="5287"/>
                    <a:pt x="1942" y="6597"/>
                    <a:pt x="2537" y="7370"/>
                  </a:cubicBezTo>
                  <a:cubicBezTo>
                    <a:pt x="3489" y="8585"/>
                    <a:pt x="5180" y="9490"/>
                    <a:pt x="6728" y="9371"/>
                  </a:cubicBezTo>
                  <a:cubicBezTo>
                    <a:pt x="8847" y="9204"/>
                    <a:pt x="13502" y="7561"/>
                    <a:pt x="15265" y="6358"/>
                  </a:cubicBezTo>
                  <a:cubicBezTo>
                    <a:pt x="16086" y="5799"/>
                    <a:pt x="16693" y="4858"/>
                    <a:pt x="17003" y="3858"/>
                  </a:cubicBezTo>
                  <a:cubicBezTo>
                    <a:pt x="16824" y="5192"/>
                    <a:pt x="16122" y="6561"/>
                    <a:pt x="15050" y="7299"/>
                  </a:cubicBezTo>
                  <a:cubicBezTo>
                    <a:pt x="13288" y="8490"/>
                    <a:pt x="8633" y="10133"/>
                    <a:pt x="6514" y="10299"/>
                  </a:cubicBezTo>
                  <a:cubicBezTo>
                    <a:pt x="4978" y="10430"/>
                    <a:pt x="3275" y="9526"/>
                    <a:pt x="2323" y="8299"/>
                  </a:cubicBezTo>
                  <a:cubicBezTo>
                    <a:pt x="1727" y="7537"/>
                    <a:pt x="1132" y="6228"/>
                    <a:pt x="703" y="4918"/>
                  </a:cubicBezTo>
                  <a:cubicBezTo>
                    <a:pt x="679" y="4858"/>
                    <a:pt x="656" y="4799"/>
                    <a:pt x="632" y="4739"/>
                  </a:cubicBezTo>
                  <a:cubicBezTo>
                    <a:pt x="25" y="3180"/>
                    <a:pt x="1" y="1525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1;p44">
              <a:extLst>
                <a:ext uri="{FF2B5EF4-FFF2-40B4-BE49-F238E27FC236}">
                  <a16:creationId xmlns:a16="http://schemas.microsoft.com/office/drawing/2014/main" id="{EA2E9E04-6B71-9095-ED3F-331FCA442345}"/>
                </a:ext>
              </a:extLst>
            </p:cNvPr>
            <p:cNvSpPr/>
            <p:nvPr/>
          </p:nvSpPr>
          <p:spPr>
            <a:xfrm>
              <a:off x="1593332" y="1007507"/>
              <a:ext cx="1265313" cy="993605"/>
            </a:xfrm>
            <a:custGeom>
              <a:avLst/>
              <a:gdLst/>
              <a:ahLst/>
              <a:cxnLst/>
              <a:rect l="l" t="t" r="r" b="b"/>
              <a:pathLst>
                <a:path w="15253" h="11978" extrusionOk="0">
                  <a:moveTo>
                    <a:pt x="13454" y="1417"/>
                  </a:moveTo>
                  <a:cubicBezTo>
                    <a:pt x="12680" y="607"/>
                    <a:pt x="11918" y="131"/>
                    <a:pt x="10144" y="72"/>
                  </a:cubicBezTo>
                  <a:cubicBezTo>
                    <a:pt x="8061" y="0"/>
                    <a:pt x="3858" y="1500"/>
                    <a:pt x="1929" y="2786"/>
                  </a:cubicBezTo>
                  <a:cubicBezTo>
                    <a:pt x="822" y="3524"/>
                    <a:pt x="24" y="5144"/>
                    <a:pt x="12" y="6382"/>
                  </a:cubicBezTo>
                  <a:cubicBezTo>
                    <a:pt x="0" y="7453"/>
                    <a:pt x="500" y="9216"/>
                    <a:pt x="1191" y="10251"/>
                  </a:cubicBezTo>
                  <a:cubicBezTo>
                    <a:pt x="1298" y="10406"/>
                    <a:pt x="1405" y="10537"/>
                    <a:pt x="1512" y="10656"/>
                  </a:cubicBezTo>
                  <a:cubicBezTo>
                    <a:pt x="2286" y="11466"/>
                    <a:pt x="3751" y="11978"/>
                    <a:pt x="5156" y="11775"/>
                  </a:cubicBezTo>
                  <a:cubicBezTo>
                    <a:pt x="7096" y="11490"/>
                    <a:pt x="11454" y="9954"/>
                    <a:pt x="13145" y="8954"/>
                  </a:cubicBezTo>
                  <a:cubicBezTo>
                    <a:pt x="14371" y="8239"/>
                    <a:pt x="15050" y="6751"/>
                    <a:pt x="15145" y="5644"/>
                  </a:cubicBezTo>
                  <a:cubicBezTo>
                    <a:pt x="15252" y="4405"/>
                    <a:pt x="14312" y="2310"/>
                    <a:pt x="13454" y="14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62;p44">
              <a:extLst>
                <a:ext uri="{FF2B5EF4-FFF2-40B4-BE49-F238E27FC236}">
                  <a16:creationId xmlns:a16="http://schemas.microsoft.com/office/drawing/2014/main" id="{FA3EF426-8610-090E-6CCF-B335AC28317D}"/>
                </a:ext>
              </a:extLst>
            </p:cNvPr>
            <p:cNvSpPr/>
            <p:nvPr/>
          </p:nvSpPr>
          <p:spPr>
            <a:xfrm>
              <a:off x="1551855" y="1607009"/>
              <a:ext cx="140277" cy="230193"/>
            </a:xfrm>
            <a:custGeom>
              <a:avLst/>
              <a:gdLst/>
              <a:ahLst/>
              <a:cxnLst/>
              <a:rect l="l" t="t" r="r" b="b"/>
              <a:pathLst>
                <a:path w="1691" h="2775" extrusionOk="0">
                  <a:moveTo>
                    <a:pt x="405" y="119"/>
                  </a:moveTo>
                  <a:cubicBezTo>
                    <a:pt x="738" y="0"/>
                    <a:pt x="1203" y="476"/>
                    <a:pt x="1453" y="1179"/>
                  </a:cubicBezTo>
                  <a:cubicBezTo>
                    <a:pt x="1691" y="1881"/>
                    <a:pt x="1619" y="2548"/>
                    <a:pt x="1286" y="2655"/>
                  </a:cubicBezTo>
                  <a:cubicBezTo>
                    <a:pt x="953" y="2774"/>
                    <a:pt x="488" y="2298"/>
                    <a:pt x="238" y="1596"/>
                  </a:cubicBezTo>
                  <a:cubicBezTo>
                    <a:pt x="0" y="893"/>
                    <a:pt x="72" y="238"/>
                    <a:pt x="405" y="119"/>
                  </a:cubicBezTo>
                  <a:close/>
                </a:path>
              </a:pathLst>
            </a:custGeom>
            <a:solidFill>
              <a:srgbClr val="001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63;p44">
              <a:extLst>
                <a:ext uri="{FF2B5EF4-FFF2-40B4-BE49-F238E27FC236}">
                  <a16:creationId xmlns:a16="http://schemas.microsoft.com/office/drawing/2014/main" id="{57AA26A9-93A8-030B-7354-7424F52AE9B8}"/>
                </a:ext>
              </a:extLst>
            </p:cNvPr>
            <p:cNvSpPr/>
            <p:nvPr/>
          </p:nvSpPr>
          <p:spPr>
            <a:xfrm>
              <a:off x="1553846" y="1619784"/>
              <a:ext cx="121529" cy="213437"/>
            </a:xfrm>
            <a:custGeom>
              <a:avLst/>
              <a:gdLst/>
              <a:ahLst/>
              <a:cxnLst/>
              <a:rect l="l" t="t" r="r" b="b"/>
              <a:pathLst>
                <a:path w="1465" h="2573" extrusionOk="0">
                  <a:moveTo>
                    <a:pt x="322" y="96"/>
                  </a:moveTo>
                  <a:cubicBezTo>
                    <a:pt x="595" y="1"/>
                    <a:pt x="1012" y="453"/>
                    <a:pt x="1238" y="1120"/>
                  </a:cubicBezTo>
                  <a:cubicBezTo>
                    <a:pt x="1465" y="1775"/>
                    <a:pt x="1429" y="2382"/>
                    <a:pt x="1143" y="2477"/>
                  </a:cubicBezTo>
                  <a:cubicBezTo>
                    <a:pt x="869" y="2573"/>
                    <a:pt x="464" y="2120"/>
                    <a:pt x="226" y="1465"/>
                  </a:cubicBezTo>
                  <a:cubicBezTo>
                    <a:pt x="0" y="811"/>
                    <a:pt x="48" y="191"/>
                    <a:pt x="322" y="96"/>
                  </a:cubicBezTo>
                  <a:close/>
                </a:path>
              </a:pathLst>
            </a:custGeom>
            <a:solidFill>
              <a:schemeClr val="accen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64;p44">
              <a:extLst>
                <a:ext uri="{FF2B5EF4-FFF2-40B4-BE49-F238E27FC236}">
                  <a16:creationId xmlns:a16="http://schemas.microsoft.com/office/drawing/2014/main" id="{85F1F3FC-0881-580D-2A7F-0327355B61F5}"/>
                </a:ext>
              </a:extLst>
            </p:cNvPr>
            <p:cNvSpPr/>
            <p:nvPr/>
          </p:nvSpPr>
          <p:spPr>
            <a:xfrm>
              <a:off x="2739009" y="1175404"/>
              <a:ext cx="107759" cy="182744"/>
            </a:xfrm>
            <a:custGeom>
              <a:avLst/>
              <a:gdLst/>
              <a:ahLst/>
              <a:cxnLst/>
              <a:rect l="l" t="t" r="r" b="b"/>
              <a:pathLst>
                <a:path w="1299" h="2203" extrusionOk="0">
                  <a:moveTo>
                    <a:pt x="239" y="72"/>
                  </a:moveTo>
                  <a:cubicBezTo>
                    <a:pt x="12" y="155"/>
                    <a:pt x="1" y="667"/>
                    <a:pt x="227" y="1238"/>
                  </a:cubicBezTo>
                  <a:cubicBezTo>
                    <a:pt x="441" y="1810"/>
                    <a:pt x="822" y="2203"/>
                    <a:pt x="1048" y="2131"/>
                  </a:cubicBezTo>
                  <a:cubicBezTo>
                    <a:pt x="1286" y="2060"/>
                    <a:pt x="1298" y="1536"/>
                    <a:pt x="1072" y="965"/>
                  </a:cubicBezTo>
                  <a:cubicBezTo>
                    <a:pt x="846" y="405"/>
                    <a:pt x="477" y="0"/>
                    <a:pt x="239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65;p44">
              <a:extLst>
                <a:ext uri="{FF2B5EF4-FFF2-40B4-BE49-F238E27FC236}">
                  <a16:creationId xmlns:a16="http://schemas.microsoft.com/office/drawing/2014/main" id="{CAEE6BF6-D651-AA2B-9B71-722AFF4C4A49}"/>
                </a:ext>
              </a:extLst>
            </p:cNvPr>
            <p:cNvSpPr/>
            <p:nvPr/>
          </p:nvSpPr>
          <p:spPr>
            <a:xfrm>
              <a:off x="2751867" y="1176400"/>
              <a:ext cx="99795" cy="174864"/>
            </a:xfrm>
            <a:custGeom>
              <a:avLst/>
              <a:gdLst/>
              <a:ahLst/>
              <a:cxnLst/>
              <a:rect l="l" t="t" r="r" b="b"/>
              <a:pathLst>
                <a:path w="1203" h="2108" extrusionOk="0">
                  <a:moveTo>
                    <a:pt x="203" y="60"/>
                  </a:moveTo>
                  <a:cubicBezTo>
                    <a:pt x="0" y="131"/>
                    <a:pt x="0" y="631"/>
                    <a:pt x="215" y="1179"/>
                  </a:cubicBezTo>
                  <a:cubicBezTo>
                    <a:pt x="429" y="1715"/>
                    <a:pt x="774" y="2107"/>
                    <a:pt x="989" y="2036"/>
                  </a:cubicBezTo>
                  <a:cubicBezTo>
                    <a:pt x="1203" y="1965"/>
                    <a:pt x="1191" y="1476"/>
                    <a:pt x="977" y="929"/>
                  </a:cubicBezTo>
                  <a:cubicBezTo>
                    <a:pt x="762" y="381"/>
                    <a:pt x="417" y="0"/>
                    <a:pt x="203" y="60"/>
                  </a:cubicBezTo>
                  <a:close/>
                </a:path>
              </a:pathLst>
            </a:custGeom>
            <a:solidFill>
              <a:srgbClr val="476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66;p44">
              <a:extLst>
                <a:ext uri="{FF2B5EF4-FFF2-40B4-BE49-F238E27FC236}">
                  <a16:creationId xmlns:a16="http://schemas.microsoft.com/office/drawing/2014/main" id="{17081692-2A53-DA0D-F18A-43950D1C6076}"/>
                </a:ext>
              </a:extLst>
            </p:cNvPr>
            <p:cNvSpPr/>
            <p:nvPr/>
          </p:nvSpPr>
          <p:spPr>
            <a:xfrm>
              <a:off x="1637796" y="957072"/>
              <a:ext cx="1188247" cy="995679"/>
            </a:xfrm>
            <a:custGeom>
              <a:avLst/>
              <a:gdLst/>
              <a:ahLst/>
              <a:cxnLst/>
              <a:rect l="l" t="t" r="r" b="b"/>
              <a:pathLst>
                <a:path w="14324" h="12003" extrusionOk="0">
                  <a:moveTo>
                    <a:pt x="72" y="6216"/>
                  </a:moveTo>
                  <a:cubicBezTo>
                    <a:pt x="310" y="3978"/>
                    <a:pt x="2346" y="1739"/>
                    <a:pt x="5298" y="775"/>
                  </a:cubicBezTo>
                  <a:cubicBezTo>
                    <a:pt x="7668" y="1"/>
                    <a:pt x="10049" y="227"/>
                    <a:pt x="11692" y="1215"/>
                  </a:cubicBezTo>
                  <a:cubicBezTo>
                    <a:pt x="12144" y="1453"/>
                    <a:pt x="12514" y="1763"/>
                    <a:pt x="12823" y="2096"/>
                  </a:cubicBezTo>
                  <a:cubicBezTo>
                    <a:pt x="13621" y="2930"/>
                    <a:pt x="14323" y="4966"/>
                    <a:pt x="14228" y="6109"/>
                  </a:cubicBezTo>
                  <a:cubicBezTo>
                    <a:pt x="14133" y="7145"/>
                    <a:pt x="13335" y="8526"/>
                    <a:pt x="12192" y="9193"/>
                  </a:cubicBezTo>
                  <a:cubicBezTo>
                    <a:pt x="10632" y="10121"/>
                    <a:pt x="6584" y="11550"/>
                    <a:pt x="4786" y="11812"/>
                  </a:cubicBezTo>
                  <a:cubicBezTo>
                    <a:pt x="3489" y="12002"/>
                    <a:pt x="2119" y="11514"/>
                    <a:pt x="1405" y="10776"/>
                  </a:cubicBezTo>
                  <a:cubicBezTo>
                    <a:pt x="607" y="9943"/>
                    <a:pt x="0" y="7954"/>
                    <a:pt x="12" y="6811"/>
                  </a:cubicBezTo>
                  <a:cubicBezTo>
                    <a:pt x="12" y="6621"/>
                    <a:pt x="36" y="6430"/>
                    <a:pt x="72" y="6216"/>
                  </a:cubicBezTo>
                  <a:close/>
                </a:path>
              </a:pathLst>
            </a:custGeom>
            <a:solidFill>
              <a:srgbClr val="001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67;p44">
              <a:extLst>
                <a:ext uri="{FF2B5EF4-FFF2-40B4-BE49-F238E27FC236}">
                  <a16:creationId xmlns:a16="http://schemas.microsoft.com/office/drawing/2014/main" id="{A436E5E4-A332-16DD-A25E-0F3EAFEA5300}"/>
                </a:ext>
              </a:extLst>
            </p:cNvPr>
            <p:cNvSpPr/>
            <p:nvPr/>
          </p:nvSpPr>
          <p:spPr>
            <a:xfrm>
              <a:off x="1639704" y="1168436"/>
              <a:ext cx="1128022" cy="784316"/>
            </a:xfrm>
            <a:custGeom>
              <a:avLst/>
              <a:gdLst/>
              <a:ahLst/>
              <a:cxnLst/>
              <a:rect l="l" t="t" r="r" b="b"/>
              <a:pathLst>
                <a:path w="13598" h="9455" extrusionOk="0">
                  <a:moveTo>
                    <a:pt x="1" y="4549"/>
                  </a:moveTo>
                  <a:cubicBezTo>
                    <a:pt x="811" y="2930"/>
                    <a:pt x="2513" y="1501"/>
                    <a:pt x="4716" y="775"/>
                  </a:cubicBezTo>
                  <a:cubicBezTo>
                    <a:pt x="7097" y="1"/>
                    <a:pt x="9478" y="227"/>
                    <a:pt x="11109" y="1215"/>
                  </a:cubicBezTo>
                  <a:cubicBezTo>
                    <a:pt x="11562" y="1453"/>
                    <a:pt x="11931" y="1763"/>
                    <a:pt x="12241" y="2096"/>
                  </a:cubicBezTo>
                  <a:cubicBezTo>
                    <a:pt x="12860" y="2739"/>
                    <a:pt x="13419" y="4097"/>
                    <a:pt x="13598" y="5216"/>
                  </a:cubicBezTo>
                  <a:cubicBezTo>
                    <a:pt x="13241" y="5787"/>
                    <a:pt x="12752" y="6311"/>
                    <a:pt x="12169" y="6645"/>
                  </a:cubicBezTo>
                  <a:cubicBezTo>
                    <a:pt x="10609" y="7573"/>
                    <a:pt x="6561" y="9002"/>
                    <a:pt x="4763" y="9264"/>
                  </a:cubicBezTo>
                  <a:cubicBezTo>
                    <a:pt x="3466" y="9454"/>
                    <a:pt x="2096" y="8966"/>
                    <a:pt x="1382" y="8228"/>
                  </a:cubicBezTo>
                  <a:cubicBezTo>
                    <a:pt x="656" y="7454"/>
                    <a:pt x="72" y="5716"/>
                    <a:pt x="1" y="4549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868;p44">
              <a:extLst>
                <a:ext uri="{FF2B5EF4-FFF2-40B4-BE49-F238E27FC236}">
                  <a16:creationId xmlns:a16="http://schemas.microsoft.com/office/drawing/2014/main" id="{2470235E-7C5F-1654-5668-2E0E6629DF7F}"/>
                </a:ext>
              </a:extLst>
            </p:cNvPr>
            <p:cNvSpPr/>
            <p:nvPr/>
          </p:nvSpPr>
          <p:spPr>
            <a:xfrm>
              <a:off x="2629344" y="1297843"/>
              <a:ext cx="143346" cy="143259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22" y="24"/>
                  </a:moveTo>
                  <a:cubicBezTo>
                    <a:pt x="1287" y="1"/>
                    <a:pt x="1680" y="358"/>
                    <a:pt x="1704" y="822"/>
                  </a:cubicBezTo>
                  <a:cubicBezTo>
                    <a:pt x="1727" y="1286"/>
                    <a:pt x="1370" y="1679"/>
                    <a:pt x="906" y="1703"/>
                  </a:cubicBezTo>
                  <a:cubicBezTo>
                    <a:pt x="441" y="1727"/>
                    <a:pt x="49" y="1370"/>
                    <a:pt x="25" y="905"/>
                  </a:cubicBezTo>
                  <a:cubicBezTo>
                    <a:pt x="1" y="441"/>
                    <a:pt x="358" y="48"/>
                    <a:pt x="822" y="24"/>
                  </a:cubicBezTo>
                  <a:close/>
                </a:path>
              </a:pathLst>
            </a:custGeom>
            <a:solidFill>
              <a:schemeClr val="lt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69;p44">
              <a:extLst>
                <a:ext uri="{FF2B5EF4-FFF2-40B4-BE49-F238E27FC236}">
                  <a16:creationId xmlns:a16="http://schemas.microsoft.com/office/drawing/2014/main" id="{61B22C10-45DE-420F-0539-DEAC4B43E22C}"/>
                </a:ext>
              </a:extLst>
            </p:cNvPr>
            <p:cNvSpPr/>
            <p:nvPr/>
          </p:nvSpPr>
          <p:spPr>
            <a:xfrm>
              <a:off x="1806690" y="1019784"/>
              <a:ext cx="889941" cy="317625"/>
            </a:xfrm>
            <a:custGeom>
              <a:avLst/>
              <a:gdLst/>
              <a:ahLst/>
              <a:cxnLst/>
              <a:rect l="l" t="t" r="r" b="b"/>
              <a:pathLst>
                <a:path w="10728" h="3829" extrusionOk="0">
                  <a:moveTo>
                    <a:pt x="6154" y="1"/>
                  </a:moveTo>
                  <a:cubicBezTo>
                    <a:pt x="5841" y="1"/>
                    <a:pt x="5520" y="19"/>
                    <a:pt x="5191" y="55"/>
                  </a:cubicBezTo>
                  <a:cubicBezTo>
                    <a:pt x="2989" y="305"/>
                    <a:pt x="964" y="1293"/>
                    <a:pt x="250" y="2471"/>
                  </a:cubicBezTo>
                  <a:cubicBezTo>
                    <a:pt x="0" y="2900"/>
                    <a:pt x="143" y="3448"/>
                    <a:pt x="560" y="3698"/>
                  </a:cubicBezTo>
                  <a:cubicBezTo>
                    <a:pt x="703" y="3781"/>
                    <a:pt x="869" y="3829"/>
                    <a:pt x="1024" y="3829"/>
                  </a:cubicBezTo>
                  <a:cubicBezTo>
                    <a:pt x="1322" y="3829"/>
                    <a:pt x="1619" y="3674"/>
                    <a:pt x="1786" y="3388"/>
                  </a:cubicBezTo>
                  <a:cubicBezTo>
                    <a:pt x="2096" y="2864"/>
                    <a:pt x="3524" y="2043"/>
                    <a:pt x="5382" y="1829"/>
                  </a:cubicBezTo>
                  <a:cubicBezTo>
                    <a:pt x="5597" y="1806"/>
                    <a:pt x="5857" y="1789"/>
                    <a:pt x="6141" y="1789"/>
                  </a:cubicBezTo>
                  <a:cubicBezTo>
                    <a:pt x="7081" y="1789"/>
                    <a:pt x="8292" y="1981"/>
                    <a:pt x="9096" y="2841"/>
                  </a:cubicBezTo>
                  <a:cubicBezTo>
                    <a:pt x="9269" y="3025"/>
                    <a:pt x="9505" y="3118"/>
                    <a:pt x="9742" y="3118"/>
                  </a:cubicBezTo>
                  <a:cubicBezTo>
                    <a:pt x="9964" y="3118"/>
                    <a:pt x="10186" y="3037"/>
                    <a:pt x="10358" y="2876"/>
                  </a:cubicBezTo>
                  <a:cubicBezTo>
                    <a:pt x="10716" y="2531"/>
                    <a:pt x="10728" y="1971"/>
                    <a:pt x="10394" y="1614"/>
                  </a:cubicBezTo>
                  <a:cubicBezTo>
                    <a:pt x="9393" y="563"/>
                    <a:pt x="7912" y="1"/>
                    <a:pt x="6154" y="1"/>
                  </a:cubicBezTo>
                  <a:close/>
                </a:path>
              </a:pathLst>
            </a:custGeom>
            <a:solidFill>
              <a:schemeClr val="lt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E4E4755-E917-CAA4-F2A1-8A41977D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3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452" y="192853"/>
            <a:ext cx="4324500" cy="591482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Главная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387144" y="785446"/>
            <a:ext cx="5621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Здесь пользователь видит некоторую информацию об игре. А также, может перейти на другие страницы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5DC91F-0339-70D1-654D-BF2552F8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8485E3-0C21-14F0-1C0E-7981C58E1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5" y="1547093"/>
            <a:ext cx="6006814" cy="337883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78C628D-36F4-778E-63D9-A449EDF6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077" y="192853"/>
            <a:ext cx="2787446" cy="421630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4490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3472" y="142150"/>
            <a:ext cx="4239709" cy="704700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Новости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103472" y="846850"/>
            <a:ext cx="42397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На этой странице пользователи видят новости о сайте и игре, которые добавили редакторы сайта.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5559CB-6783-5942-4FB9-2F620ADF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4A02D8-757A-DAE5-495E-DB1E7E312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08" y="442451"/>
            <a:ext cx="3410200" cy="38530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6D4F44-5735-B573-DD4A-F3E4D182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2" y="2304991"/>
            <a:ext cx="4962832" cy="247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6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7ADFB660-919D-9CDA-184E-E52E04FA400C}"/>
              </a:ext>
            </a:extLst>
          </p:cNvPr>
          <p:cNvSpPr txBox="1">
            <a:spLocks/>
          </p:cNvSpPr>
          <p:nvPr/>
        </p:nvSpPr>
        <p:spPr>
          <a:xfrm>
            <a:off x="2701199" y="0"/>
            <a:ext cx="4239709" cy="70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5000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Википедия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8588D-6429-9FE5-EFCF-C7D78BF8D5A9}"/>
              </a:ext>
            </a:extLst>
          </p:cNvPr>
          <p:cNvSpPr txBox="1"/>
          <p:nvPr/>
        </p:nvSpPr>
        <p:spPr>
          <a:xfrm>
            <a:off x="796637" y="756795"/>
            <a:ext cx="5818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википедии пользователи могут почитать информацию о персонажах, оружии, врагах и геймплее игры. Страницы в википедии также создаются и изменяются редакторами сайта.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2A8970-F512-DA63-FEAF-2953D8D6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6DE841-8E6D-D9E5-9C5C-6A7D61218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321" y="2009219"/>
            <a:ext cx="3924717" cy="22689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62125C-51CC-57C3-29C3-37CC3C3B3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2" y="2197987"/>
            <a:ext cx="4753135" cy="270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8D7871-2FDE-D226-37FB-586990B3C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9750" y="86021"/>
            <a:ext cx="4324500" cy="591482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  <a:latin typeface="Roboto Condensed" panose="02000000000000000000" charset="0"/>
                <a:ea typeface="Roboto Condensed" panose="02000000000000000000" charset="0"/>
              </a:rPr>
              <a:t>Галерея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09CF1-ECBC-EECC-E20A-531AFD63392F}"/>
              </a:ext>
            </a:extLst>
          </p:cNvPr>
          <p:cNvSpPr txBox="1"/>
          <p:nvPr/>
        </p:nvSpPr>
        <p:spPr>
          <a:xfrm>
            <a:off x="1" y="677503"/>
            <a:ext cx="914399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В галерею пользователи могут добавлять свои скриншоты из игры, чтобы их увидели другие пользователи.</a:t>
            </a:r>
          </a:p>
          <a:p>
            <a:pPr algn="ctr"/>
            <a:r>
              <a:rPr lang="ru-RU" sz="13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Модераторы и Администраторы могут скрыть фото или удалить его.</a:t>
            </a:r>
          </a:p>
          <a:p>
            <a:pPr algn="ctr"/>
            <a:r>
              <a:rPr lang="ru-RU" sz="1300" dirty="0">
                <a:solidFill>
                  <a:schemeClr val="bg1"/>
                </a:solidFill>
                <a:latin typeface="Roboto Condensed" panose="02000000000000000000" charset="0"/>
                <a:ea typeface="Roboto Condensed" panose="02000000000000000000" charset="0"/>
              </a:rPr>
              <a:t>Если фото скрыто – пользователю нужно отредактировать его, соблюдая правила, чтобы оно снова появилось в галереи.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937B0C-6465-0D62-CA16-B6300DC3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657" y="4409157"/>
            <a:ext cx="734343" cy="7343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2FFA3D-8C2E-2EC8-0A97-B5CC58DA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06" y="1370000"/>
            <a:ext cx="5587388" cy="376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5511"/>
      </p:ext>
    </p:extLst>
  </p:cSld>
  <p:clrMapOvr>
    <a:masterClrMapping/>
  </p:clrMapOvr>
</p:sld>
</file>

<file path=ppt/theme/theme1.xml><?xml version="1.0" encoding="utf-8"?>
<a:theme xmlns:a="http://schemas.openxmlformats.org/drawingml/2006/main" name="Space Digital Learning Slides By Slidesgo">
  <a:themeElements>
    <a:clrScheme name="Simple Light">
      <a:dk1>
        <a:srgbClr val="0F3435"/>
      </a:dk1>
      <a:lt1>
        <a:srgbClr val="FFFFFF"/>
      </a:lt1>
      <a:dk2>
        <a:srgbClr val="9A4FF5"/>
      </a:dk2>
      <a:lt2>
        <a:srgbClr val="2EEFA4"/>
      </a:lt2>
      <a:accent1>
        <a:srgbClr val="E6E7E8"/>
      </a:accent1>
      <a:accent2>
        <a:srgbClr val="FFFFFF"/>
      </a:accent2>
      <a:accent3>
        <a:srgbClr val="9A4FF5"/>
      </a:accent3>
      <a:accent4>
        <a:srgbClr val="2EEFA4"/>
      </a:accent4>
      <a:accent5>
        <a:srgbClr val="E6E7E8"/>
      </a:accent5>
      <a:accent6>
        <a:srgbClr val="883EE0"/>
      </a:accent6>
      <a:hlink>
        <a:srgbClr val="1823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475</Words>
  <Application>Microsoft Office PowerPoint</Application>
  <PresentationFormat>Экран (16:9)</PresentationFormat>
  <Paragraphs>64</Paragraphs>
  <Slides>16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Roboto</vt:lpstr>
      <vt:lpstr>Roboto Condensed</vt:lpstr>
      <vt:lpstr>Denk One</vt:lpstr>
      <vt:lpstr>Arial</vt:lpstr>
      <vt:lpstr>Space Digital Learning Slides By Slidesgo</vt:lpstr>
      <vt:lpstr>Dead Space Community</vt:lpstr>
      <vt:lpstr>Содержание</vt:lpstr>
      <vt:lpstr>Введение</vt:lpstr>
      <vt:lpstr>Презентация PowerPoint</vt:lpstr>
      <vt:lpstr>Демонстрация</vt:lpstr>
      <vt:lpstr>Главная</vt:lpstr>
      <vt:lpstr>Новости</vt:lpstr>
      <vt:lpstr>Презентация PowerPoint</vt:lpstr>
      <vt:lpstr>Галерея</vt:lpstr>
      <vt:lpstr>Поиск команды</vt:lpstr>
      <vt:lpstr>Презентация PowerPoint</vt:lpstr>
      <vt:lpstr>Личный кабинет</vt:lpstr>
      <vt:lpstr>Презентация PowerPoint</vt:lpstr>
      <vt:lpstr>Дополнительная информация</vt:lpstr>
      <vt:lpstr>Презентация PowerPoint</vt:lpstr>
      <vt:lpstr>Использованные технологии и библиотеки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 Space Community</dc:title>
  <dc:creator>Никита Белкин</dc:creator>
  <cp:lastModifiedBy>Никита Белкин</cp:lastModifiedBy>
  <cp:revision>16</cp:revision>
  <dcterms:modified xsi:type="dcterms:W3CDTF">2024-05-16T09:02:51Z</dcterms:modified>
</cp:coreProperties>
</file>